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2"/>
  </p:notesMasterIdLst>
  <p:sldIdLst>
    <p:sldId id="256" r:id="rId2"/>
    <p:sldId id="261" r:id="rId3"/>
    <p:sldId id="260" r:id="rId4"/>
    <p:sldId id="258" r:id="rId5"/>
    <p:sldId id="307" r:id="rId6"/>
    <p:sldId id="266" r:id="rId7"/>
    <p:sldId id="267" r:id="rId8"/>
    <p:sldId id="308" r:id="rId9"/>
    <p:sldId id="270" r:id="rId10"/>
    <p:sldId id="271" r:id="rId11"/>
    <p:sldId id="309" r:id="rId12"/>
    <p:sldId id="331" r:id="rId13"/>
    <p:sldId id="332" r:id="rId14"/>
    <p:sldId id="275" r:id="rId15"/>
    <p:sldId id="312" r:id="rId16"/>
    <p:sldId id="278" r:id="rId17"/>
    <p:sldId id="279" r:id="rId18"/>
    <p:sldId id="314" r:id="rId19"/>
    <p:sldId id="280" r:id="rId20"/>
    <p:sldId id="313" r:id="rId21"/>
    <p:sldId id="315" r:id="rId22"/>
    <p:sldId id="284" r:id="rId23"/>
    <p:sldId id="285" r:id="rId24"/>
    <p:sldId id="316" r:id="rId25"/>
    <p:sldId id="318" r:id="rId26"/>
    <p:sldId id="319" r:id="rId27"/>
    <p:sldId id="320" r:id="rId28"/>
    <p:sldId id="321" r:id="rId29"/>
    <p:sldId id="322" r:id="rId30"/>
    <p:sldId id="323" r:id="rId31"/>
    <p:sldId id="324" r:id="rId32"/>
    <p:sldId id="325" r:id="rId33"/>
    <p:sldId id="326" r:id="rId34"/>
    <p:sldId id="327" r:id="rId35"/>
    <p:sldId id="328" r:id="rId36"/>
    <p:sldId id="329" r:id="rId37"/>
    <p:sldId id="330" r:id="rId38"/>
    <p:sldId id="334" r:id="rId39"/>
    <p:sldId id="297" r:id="rId40"/>
    <p:sldId id="298" r:id="rId41"/>
    <p:sldId id="299" r:id="rId42"/>
    <p:sldId id="300" r:id="rId43"/>
    <p:sldId id="301" r:id="rId44"/>
    <p:sldId id="302" r:id="rId45"/>
    <p:sldId id="303" r:id="rId46"/>
    <p:sldId id="304" r:id="rId47"/>
    <p:sldId id="305" r:id="rId48"/>
    <p:sldId id="306" r:id="rId49"/>
    <p:sldId id="294" r:id="rId50"/>
    <p:sldId id="333" r:id="rId51"/>
  </p:sldIdLst>
  <p:sldSz cx="12192000" cy="6858000"/>
  <p:notesSz cx="7104063" cy="10234613"/>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resentación del taller" id="{F004147B-9FD8-418D-AF4F-AB6B105483EB}">
          <p14:sldIdLst>
            <p14:sldId id="256"/>
            <p14:sldId id="261"/>
            <p14:sldId id="260"/>
          </p14:sldIdLst>
        </p14:section>
        <p14:section name="Bloqueo de pantalla" id="{FF5BE23B-7284-4EDA-B9E8-0FA6C7EBD4D6}">
          <p14:sldIdLst>
            <p14:sldId id="258"/>
            <p14:sldId id="307"/>
            <p14:sldId id="266"/>
          </p14:sldIdLst>
        </p14:section>
        <p14:section name="Actualizaciones automáticas" id="{4EDA9840-57E9-4336-913B-85FC6F7FA863}">
          <p14:sldIdLst>
            <p14:sldId id="267"/>
            <p14:sldId id="308"/>
            <p14:sldId id="270"/>
          </p14:sldIdLst>
        </p14:section>
        <p14:section name="Software de seguridad" id="{25612B56-6FB6-4243-B7F9-82FC8F540A95}">
          <p14:sldIdLst>
            <p14:sldId id="271"/>
            <p14:sldId id="309"/>
            <p14:sldId id="331"/>
            <p14:sldId id="332"/>
          </p14:sldIdLst>
        </p14:section>
        <p14:section name="Copias de seguridad" id="{588F5501-0B1F-43F3-8261-A0C08B9E5F27}">
          <p14:sldIdLst>
            <p14:sldId id="275"/>
            <p14:sldId id="312"/>
            <p14:sldId id="278"/>
          </p14:sldIdLst>
        </p14:section>
        <p14:section name="Redes inalámbricas del dispositivo" id="{B9D2BAA1-2D45-4558-A3BB-C81FD9EC25C2}">
          <p14:sldIdLst>
            <p14:sldId id="279"/>
            <p14:sldId id="314"/>
            <p14:sldId id="280"/>
            <p14:sldId id="313"/>
            <p14:sldId id="315"/>
          </p14:sldIdLst>
        </p14:section>
        <p14:section name="Descarga de aplicaciones desde un sitio seguro" id="{9D589008-4F76-426D-AF45-3B4DD369F8A7}">
          <p14:sldIdLst>
            <p14:sldId id="284"/>
          </p14:sldIdLst>
        </p14:section>
        <p14:section name="Permisos de aplicaciones" id="{27ED92D8-81F2-4D81-8128-0710323F163A}">
          <p14:sldIdLst>
            <p14:sldId id="285"/>
            <p14:sldId id="316"/>
            <p14:sldId id="318"/>
          </p14:sldIdLst>
        </p14:section>
        <p14:section name="Herramientas antirrobo" id="{5A12ADD1-B475-44C2-B8F5-4CA5C4208AFD}">
          <p14:sldIdLst>
            <p14:sldId id="319"/>
            <p14:sldId id="320"/>
            <p14:sldId id="321"/>
          </p14:sldIdLst>
        </p14:section>
        <p14:section name="Gestión de la memoria del dispositivo" id="{BFF18140-7593-4401-B11D-3F86E04A4D64}">
          <p14:sldIdLst>
            <p14:sldId id="322"/>
            <p14:sldId id="323"/>
            <p14:sldId id="324"/>
            <p14:sldId id="325"/>
          </p14:sldIdLst>
        </p14:section>
        <p14:section name="Guardando mis archivos en la nube de forma automática" id="{416E8435-39D4-4E6C-9E66-EB9FC0015DCE}">
          <p14:sldIdLst>
            <p14:sldId id="326"/>
            <p14:sldId id="327"/>
            <p14:sldId id="328"/>
          </p14:sldIdLst>
        </p14:section>
        <p14:section name="Rooting / Jailbreacking del dispositivo" id="{C25012F8-0E48-441F-BACA-0877A1A31D88}">
          <p14:sldIdLst>
            <p14:sldId id="329"/>
            <p14:sldId id="330"/>
            <p14:sldId id="334"/>
          </p14:sldIdLst>
        </p14:section>
        <p14:section name="Cuestionario de Evaluación" id="{503FDB2B-7BCB-47ED-8B38-312AE2804E0D}">
          <p14:sldIdLst>
            <p14:sldId id="297"/>
            <p14:sldId id="298"/>
            <p14:sldId id="299"/>
            <p14:sldId id="300"/>
            <p14:sldId id="301"/>
            <p14:sldId id="302"/>
            <p14:sldId id="303"/>
            <p14:sldId id="304"/>
            <p14:sldId id="305"/>
            <p14:sldId id="306"/>
            <p14:sldId id="294"/>
            <p14:sldId id="33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65461"/>
    <a:srgbClr val="CD2D3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5487" autoAdjust="0"/>
    <p:restoredTop sz="50424" autoAdjust="0"/>
  </p:normalViewPr>
  <p:slideViewPr>
    <p:cSldViewPr snapToGrid="0" snapToObjects="1">
      <p:cViewPr varScale="1">
        <p:scale>
          <a:sx n="58" d="100"/>
          <a:sy n="58" d="100"/>
        </p:scale>
        <p:origin x="2028" y="78"/>
      </p:cViewPr>
      <p:guideLst/>
    </p:cSldViewPr>
  </p:slideViewPr>
  <p:notesTextViewPr>
    <p:cViewPr>
      <p:scale>
        <a:sx n="66" d="100"/>
        <a:sy n="66"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3078427" cy="513508"/>
          </a:xfrm>
          <a:prstGeom prst="rect">
            <a:avLst/>
          </a:prstGeom>
        </p:spPr>
        <p:txBody>
          <a:bodyPr vert="horz" lIns="99075" tIns="49538" rIns="99075" bIns="49538" rtlCol="0"/>
          <a:lstStyle>
            <a:lvl1pPr algn="l">
              <a:defRPr sz="1300"/>
            </a:lvl1pPr>
          </a:lstStyle>
          <a:p>
            <a:endParaRPr lang="es-ES"/>
          </a:p>
        </p:txBody>
      </p:sp>
      <p:sp>
        <p:nvSpPr>
          <p:cNvPr id="3" name="Marcador de fecha 2"/>
          <p:cNvSpPr>
            <a:spLocks noGrp="1"/>
          </p:cNvSpPr>
          <p:nvPr>
            <p:ph type="dt" idx="1"/>
          </p:nvPr>
        </p:nvSpPr>
        <p:spPr>
          <a:xfrm>
            <a:off x="4023992" y="0"/>
            <a:ext cx="3078427" cy="513508"/>
          </a:xfrm>
          <a:prstGeom prst="rect">
            <a:avLst/>
          </a:prstGeom>
        </p:spPr>
        <p:txBody>
          <a:bodyPr vert="horz" lIns="99075" tIns="49538" rIns="99075" bIns="49538" rtlCol="0"/>
          <a:lstStyle>
            <a:lvl1pPr algn="r">
              <a:defRPr sz="1300"/>
            </a:lvl1pPr>
          </a:lstStyle>
          <a:p>
            <a:fld id="{A594B431-A2D2-2740-85CB-9A76822A2A5E}" type="datetimeFigureOut">
              <a:rPr lang="es-ES" smtClean="0"/>
              <a:t>04/08/2021</a:t>
            </a:fld>
            <a:endParaRPr lang="es-ES"/>
          </a:p>
        </p:txBody>
      </p:sp>
      <p:sp>
        <p:nvSpPr>
          <p:cNvPr id="4" name="Marcador de imagen de diapositiva 3"/>
          <p:cNvSpPr>
            <a:spLocks noGrp="1" noRot="1" noChangeAspect="1"/>
          </p:cNvSpPr>
          <p:nvPr>
            <p:ph type="sldImg" idx="2"/>
          </p:nvPr>
        </p:nvSpPr>
        <p:spPr>
          <a:xfrm>
            <a:off x="482600" y="1279525"/>
            <a:ext cx="6140450" cy="3454400"/>
          </a:xfrm>
          <a:prstGeom prst="rect">
            <a:avLst/>
          </a:prstGeom>
          <a:noFill/>
          <a:ln w="12700">
            <a:solidFill>
              <a:prstClr val="black"/>
            </a:solidFill>
          </a:ln>
        </p:spPr>
        <p:txBody>
          <a:bodyPr vert="horz" lIns="99075" tIns="49538" rIns="99075" bIns="49538" rtlCol="0" anchor="ctr"/>
          <a:lstStyle/>
          <a:p>
            <a:endParaRPr lang="es-ES"/>
          </a:p>
        </p:txBody>
      </p:sp>
      <p:sp>
        <p:nvSpPr>
          <p:cNvPr id="5" name="Marcador de notas 4"/>
          <p:cNvSpPr>
            <a:spLocks noGrp="1"/>
          </p:cNvSpPr>
          <p:nvPr>
            <p:ph type="body" sz="quarter" idx="3"/>
          </p:nvPr>
        </p:nvSpPr>
        <p:spPr>
          <a:xfrm>
            <a:off x="710407" y="4925407"/>
            <a:ext cx="5683250" cy="4029879"/>
          </a:xfrm>
          <a:prstGeom prst="rect">
            <a:avLst/>
          </a:prstGeom>
        </p:spPr>
        <p:txBody>
          <a:bodyPr vert="horz" lIns="99075" tIns="49538" rIns="99075" bIns="49538"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9721107"/>
            <a:ext cx="3078427" cy="513507"/>
          </a:xfrm>
          <a:prstGeom prst="rect">
            <a:avLst/>
          </a:prstGeom>
        </p:spPr>
        <p:txBody>
          <a:bodyPr vert="horz" lIns="99075" tIns="49538" rIns="99075" bIns="49538" rtlCol="0" anchor="b"/>
          <a:lstStyle>
            <a:lvl1pPr algn="l">
              <a:defRPr sz="1300"/>
            </a:lvl1pPr>
          </a:lstStyle>
          <a:p>
            <a:endParaRPr lang="es-ES"/>
          </a:p>
        </p:txBody>
      </p:sp>
      <p:sp>
        <p:nvSpPr>
          <p:cNvPr id="7" name="Marcador de número de diapositiva 6"/>
          <p:cNvSpPr>
            <a:spLocks noGrp="1"/>
          </p:cNvSpPr>
          <p:nvPr>
            <p:ph type="sldNum" sz="quarter" idx="5"/>
          </p:nvPr>
        </p:nvSpPr>
        <p:spPr>
          <a:xfrm>
            <a:off x="4023992" y="9721107"/>
            <a:ext cx="3078427" cy="513507"/>
          </a:xfrm>
          <a:prstGeom prst="rect">
            <a:avLst/>
          </a:prstGeom>
        </p:spPr>
        <p:txBody>
          <a:bodyPr vert="horz" lIns="99075" tIns="49538" rIns="99075" bIns="49538" rtlCol="0" anchor="b"/>
          <a:lstStyle>
            <a:lvl1pPr algn="r">
              <a:defRPr sz="1300"/>
            </a:lvl1pPr>
          </a:lstStyle>
          <a:p>
            <a:fld id="{38152758-05B9-0645-B5E8-3DAADE25CF31}" type="slidenum">
              <a:rPr lang="es-ES" smtClean="0"/>
              <a:t>‹Nº›</a:t>
            </a:fld>
            <a:endParaRPr lang="es-ES"/>
          </a:p>
        </p:txBody>
      </p:sp>
    </p:spTree>
    <p:extLst>
      <p:ext uri="{BB962C8B-B14F-4D97-AF65-F5344CB8AC3E}">
        <p14:creationId xmlns:p14="http://schemas.microsoft.com/office/powerpoint/2010/main" val="7806390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www.osi.es/es/conan-mobile" TargetMode="External"/><Relationship Id="rId2" Type="http://schemas.openxmlformats.org/officeDocument/2006/relationships/slide" Target="../slides/slide12.xml"/><Relationship Id="rId1" Type="http://schemas.openxmlformats.org/officeDocument/2006/relationships/notesMaster" Target="../notesMasters/notesMaster1.xml"/><Relationship Id="rId4" Type="http://schemas.openxmlformats.org/officeDocument/2006/relationships/hyperlink" Target="https://www.osi.es/es/herramientas" TargetMode="Externa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www.osi.es/actualidad/blog/2014/03/14/que-es-una-botnet-o-una-red-zombi-de-ordenadores"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www.osi.es/es/actualidad/blog/2014/12/02/te-contamos-todo-lo-que-debes-saber-sobre-pagos-nfc" TargetMode="External"/><Relationship Id="rId2" Type="http://schemas.openxmlformats.org/officeDocument/2006/relationships/slide" Target="../slides/slide21.xml"/><Relationship Id="rId1" Type="http://schemas.openxmlformats.org/officeDocument/2006/relationships/notesMaster" Target="../notesMasters/notesMaster1.xml"/><Relationship Id="rId4" Type="http://schemas.openxmlformats.org/officeDocument/2006/relationships/hyperlink" Target="https://pay.google.com/intl/es_es/about/" TargetMode="Externa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play.google.com/store" TargetMode="External"/><Relationship Id="rId2" Type="http://schemas.openxmlformats.org/officeDocument/2006/relationships/slide" Target="../slides/slide22.xml"/><Relationship Id="rId1" Type="http://schemas.openxmlformats.org/officeDocument/2006/relationships/notesMaster" Target="../notesMasters/notesMaster1.xml"/><Relationship Id="rId4" Type="http://schemas.openxmlformats.org/officeDocument/2006/relationships/hyperlink" Target="https://www.apple.com/es/ios/app-store/" TargetMode="Externa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play.google.com/store/apps/details?id=com.google.android.apps.adm" TargetMode="External"/><Relationship Id="rId2" Type="http://schemas.openxmlformats.org/officeDocument/2006/relationships/slide" Target="../slides/slide27.xml"/><Relationship Id="rId1" Type="http://schemas.openxmlformats.org/officeDocument/2006/relationships/notesMaster" Target="../notesMasters/notesMaster1.xml"/><Relationship Id="rId5" Type="http://schemas.openxmlformats.org/officeDocument/2006/relationships/hyperlink" Target="https://android.com/find" TargetMode="External"/><Relationship Id="rId4" Type="http://schemas.openxmlformats.org/officeDocument/2006/relationships/hyperlink" Target="https://play.google.com/settings/" TargetMode="Externa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www.icloud.com/find" TargetMode="External"/><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s://support.apple.com/es-lamr/HT206481" TargetMode="External"/><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s://www.incibe.es/linea-de-ayuda-en-ciberseguridad" TargetMode="External"/><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38152758-05B9-0645-B5E8-3DAADE25CF31}" type="slidenum">
              <a:rPr lang="es-ES" smtClean="0"/>
              <a:t>1</a:t>
            </a:fld>
            <a:endParaRPr lang="es-ES" dirty="0"/>
          </a:p>
        </p:txBody>
      </p:sp>
    </p:spTree>
    <p:extLst>
      <p:ext uri="{BB962C8B-B14F-4D97-AF65-F5344CB8AC3E}">
        <p14:creationId xmlns:p14="http://schemas.microsoft.com/office/powerpoint/2010/main" val="9725131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kern="1200" dirty="0">
                <a:solidFill>
                  <a:schemeClr val="tx1"/>
                </a:solidFill>
                <a:effectLst/>
                <a:latin typeface="+mn-lt"/>
                <a:ea typeface="+mn-ea"/>
                <a:cs typeface="+mn-cs"/>
              </a:rPr>
              <a:t>Existen miles de aplicaciones para los dispositivos móviles y, algunas de ellas, nos sirven para </a:t>
            </a:r>
            <a:r>
              <a:rPr lang="es-ES" sz="1200" b="1" kern="1200" dirty="0">
                <a:solidFill>
                  <a:schemeClr val="tx1"/>
                </a:solidFill>
                <a:effectLst/>
                <a:latin typeface="+mn-lt"/>
                <a:ea typeface="+mn-ea"/>
                <a:cs typeface="+mn-cs"/>
              </a:rPr>
              <a:t>mejorar la seguridad del dispositivo y nuestra privacidad</a:t>
            </a:r>
            <a:r>
              <a:rPr lang="es-ES" sz="1200" kern="1200" dirty="0">
                <a:solidFill>
                  <a:schemeClr val="tx1"/>
                </a:solidFill>
                <a:effectLst/>
                <a:latin typeface="+mn-lt"/>
                <a:ea typeface="+mn-ea"/>
                <a:cs typeface="+mn-cs"/>
              </a:rPr>
              <a:t>:</a:t>
            </a:r>
          </a:p>
          <a:p>
            <a:pPr marL="171450" lvl="0" indent="-171450">
              <a:buFont typeface="Arial" panose="020B0604020202020204" pitchFamily="34" charset="0"/>
              <a:buChar char="•"/>
            </a:pPr>
            <a:endParaRPr lang="es-ES" sz="1200" b="1" kern="1200" dirty="0">
              <a:solidFill>
                <a:schemeClr val="tx1"/>
              </a:solidFill>
              <a:effectLst/>
              <a:latin typeface="+mn-lt"/>
              <a:ea typeface="+mn-ea"/>
              <a:cs typeface="+mn-cs"/>
            </a:endParaRPr>
          </a:p>
          <a:p>
            <a:pPr marL="171450" lvl="0" indent="-171450">
              <a:buFont typeface="Arial" panose="020B0604020202020204" pitchFamily="34" charset="0"/>
              <a:buChar char="•"/>
            </a:pPr>
            <a:r>
              <a:rPr lang="es-ES" sz="1200" b="1" kern="1200" dirty="0">
                <a:solidFill>
                  <a:schemeClr val="tx1"/>
                </a:solidFill>
                <a:effectLst/>
                <a:latin typeface="+mn-lt"/>
                <a:ea typeface="+mn-ea"/>
                <a:cs typeface="+mn-cs"/>
              </a:rPr>
              <a:t>Aplicaciones de antivirus</a:t>
            </a:r>
            <a:r>
              <a:rPr lang="es-ES" sz="1200" kern="1200" dirty="0">
                <a:solidFill>
                  <a:schemeClr val="tx1"/>
                </a:solidFill>
                <a:effectLst/>
                <a:latin typeface="+mn-lt"/>
                <a:ea typeface="+mn-ea"/>
                <a:cs typeface="+mn-cs"/>
              </a:rPr>
              <a:t>: su objetivo es detectar y eliminar los virus y </a:t>
            </a:r>
            <a:r>
              <a:rPr lang="es-ES" sz="1200" i="1" kern="1200" dirty="0">
                <a:solidFill>
                  <a:schemeClr val="tx1"/>
                </a:solidFill>
                <a:effectLst/>
                <a:latin typeface="+mn-lt"/>
                <a:ea typeface="+mn-ea"/>
                <a:cs typeface="+mn-cs"/>
              </a:rPr>
              <a:t>malware</a:t>
            </a:r>
            <a:r>
              <a:rPr lang="es-ES" sz="1200" kern="1200" dirty="0">
                <a:solidFill>
                  <a:schemeClr val="tx1"/>
                </a:solidFill>
                <a:effectLst/>
                <a:latin typeface="+mn-lt"/>
                <a:ea typeface="+mn-ea"/>
                <a:cs typeface="+mn-cs"/>
              </a:rPr>
              <a:t> que podemos haber descargado sin ser conscientes. También sirven para detectar posibles amenazas cuando navegamos por Internet o instalamos una app.</a:t>
            </a:r>
          </a:p>
          <a:p>
            <a:pPr marL="171450" lvl="0" indent="-171450">
              <a:buFont typeface="Arial" panose="020B0604020202020204" pitchFamily="34" charset="0"/>
              <a:buChar char="•"/>
            </a:pPr>
            <a:r>
              <a:rPr lang="es-ES" sz="1200" b="1" kern="1200" dirty="0">
                <a:solidFill>
                  <a:schemeClr val="tx1"/>
                </a:solidFill>
                <a:effectLst/>
                <a:latin typeface="+mn-lt"/>
                <a:ea typeface="+mn-ea"/>
                <a:cs typeface="+mn-cs"/>
              </a:rPr>
              <a:t>Aplicaciones de cifrado</a:t>
            </a:r>
            <a:r>
              <a:rPr lang="es-ES" sz="1200" kern="1200" dirty="0">
                <a:solidFill>
                  <a:schemeClr val="tx1"/>
                </a:solidFill>
                <a:effectLst/>
                <a:latin typeface="+mn-lt"/>
                <a:ea typeface="+mn-ea"/>
                <a:cs typeface="+mn-cs"/>
              </a:rPr>
              <a:t>: con ellas podemos </a:t>
            </a:r>
            <a:r>
              <a:rPr lang="es-ES" sz="1200" kern="1200" dirty="0" smtClean="0">
                <a:solidFill>
                  <a:schemeClr val="tx1"/>
                </a:solidFill>
                <a:effectLst/>
                <a:latin typeface="+mn-lt"/>
                <a:ea typeface="+mn-ea"/>
                <a:cs typeface="+mn-cs"/>
              </a:rPr>
              <a:t>cifrar </a:t>
            </a:r>
            <a:r>
              <a:rPr lang="es-ES" sz="1200" kern="1200" dirty="0">
                <a:solidFill>
                  <a:schemeClr val="tx1"/>
                </a:solidFill>
                <a:effectLst/>
                <a:latin typeface="+mn-lt"/>
                <a:ea typeface="+mn-ea"/>
                <a:cs typeface="+mn-cs"/>
              </a:rPr>
              <a:t>desde un archivo, carpeta, hasta todo el dispositivo. De este modo, solo nosotros que conocemos la contraseña, podremos acceder a toda la información cifrada.</a:t>
            </a:r>
          </a:p>
          <a:p>
            <a:pPr marL="171450" lvl="0" indent="-171450">
              <a:buFont typeface="Arial" panose="020B0604020202020204" pitchFamily="34" charset="0"/>
              <a:buChar char="•"/>
            </a:pPr>
            <a:r>
              <a:rPr lang="es-ES" sz="1200" b="1" kern="1200" dirty="0">
                <a:solidFill>
                  <a:schemeClr val="tx1"/>
                </a:solidFill>
                <a:effectLst/>
                <a:latin typeface="+mn-lt"/>
                <a:ea typeface="+mn-ea"/>
                <a:cs typeface="+mn-cs"/>
              </a:rPr>
              <a:t>Bloqueo de aplicaciones</a:t>
            </a:r>
            <a:r>
              <a:rPr lang="es-ES" sz="1200" kern="1200" dirty="0">
                <a:solidFill>
                  <a:schemeClr val="tx1"/>
                </a:solidFill>
                <a:effectLst/>
                <a:latin typeface="+mn-lt"/>
                <a:ea typeface="+mn-ea"/>
                <a:cs typeface="+mn-cs"/>
              </a:rPr>
              <a:t>: este tipo de aplicaciones sirven para mejorar la protección de nuestra información más personal, evitando el acceso no autorizado de terceras personas a las apps en las que manejamos estos datos sensibles. Un ejemplo, son las aplicaciones de mensajería instantánea o las redes sociales. </a:t>
            </a:r>
          </a:p>
          <a:p>
            <a:endParaRPr lang="es-ES" dirty="0"/>
          </a:p>
        </p:txBody>
      </p:sp>
      <p:sp>
        <p:nvSpPr>
          <p:cNvPr id="4" name="Marcador de número de diapositiva 3"/>
          <p:cNvSpPr>
            <a:spLocks noGrp="1"/>
          </p:cNvSpPr>
          <p:nvPr>
            <p:ph type="sldNum" sz="quarter" idx="5"/>
          </p:nvPr>
        </p:nvSpPr>
        <p:spPr/>
        <p:txBody>
          <a:bodyPr/>
          <a:lstStyle/>
          <a:p>
            <a:fld id="{38152758-05B9-0645-B5E8-3DAADE25CF31}" type="slidenum">
              <a:rPr lang="es-ES" smtClean="0"/>
              <a:t>10</a:t>
            </a:fld>
            <a:endParaRPr lang="es-ES" dirty="0"/>
          </a:p>
        </p:txBody>
      </p:sp>
    </p:spTree>
    <p:extLst>
      <p:ext uri="{BB962C8B-B14F-4D97-AF65-F5344CB8AC3E}">
        <p14:creationId xmlns:p14="http://schemas.microsoft.com/office/powerpoint/2010/main" val="12016789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171450" lvl="0" indent="-171450">
              <a:buFont typeface="Arial" panose="020B0604020202020204" pitchFamily="34" charset="0"/>
              <a:buChar char="•"/>
            </a:pPr>
            <a:r>
              <a:rPr lang="es-ES" sz="1200" b="1" kern="1200" dirty="0">
                <a:solidFill>
                  <a:schemeClr val="tx1"/>
                </a:solidFill>
                <a:effectLst/>
                <a:latin typeface="+mn-lt"/>
                <a:ea typeface="+mn-ea"/>
                <a:cs typeface="+mn-cs"/>
              </a:rPr>
              <a:t>Gestores de contraseñas</a:t>
            </a:r>
            <a:r>
              <a:rPr lang="es-ES" sz="1200" kern="1200" dirty="0">
                <a:solidFill>
                  <a:schemeClr val="tx1"/>
                </a:solidFill>
                <a:effectLst/>
                <a:latin typeface="+mn-lt"/>
                <a:ea typeface="+mn-ea"/>
                <a:cs typeface="+mn-cs"/>
              </a:rPr>
              <a:t>: su función es la de almacenar y ayudarnos a gestionar las contraseñas de una forma más segura, encriptándolas y sincronizándolas con otros dispositivos. Solo necesitaremos una clave maestra para tener a buen recaudo el resto de nuestras contraseñas. Algunas añaden funciones extra, como ayuda para crear contraseñas más robustas y avisándonos cuando no hemos cambiado una clave en mucho tiempo.</a:t>
            </a:r>
          </a:p>
          <a:p>
            <a:pPr marL="171450" lvl="0" indent="-171450">
              <a:buFont typeface="Arial" panose="020B0604020202020204" pitchFamily="34" charset="0"/>
              <a:buChar char="•"/>
            </a:pPr>
            <a:r>
              <a:rPr lang="es-ES" sz="1200" b="1" kern="1200" dirty="0">
                <a:solidFill>
                  <a:schemeClr val="tx1"/>
                </a:solidFill>
                <a:effectLst/>
                <a:latin typeface="+mn-lt"/>
                <a:ea typeface="+mn-ea"/>
                <a:cs typeface="+mn-cs"/>
              </a:rPr>
              <a:t>Aplicaciones de verificación en dos pasos, o factor múltiple de autenticación</a:t>
            </a:r>
            <a:r>
              <a:rPr lang="es-ES" sz="1200" kern="1200" dirty="0">
                <a:solidFill>
                  <a:schemeClr val="tx1"/>
                </a:solidFill>
                <a:effectLst/>
                <a:latin typeface="+mn-lt"/>
                <a:ea typeface="+mn-ea"/>
                <a:cs typeface="+mn-cs"/>
              </a:rPr>
              <a:t>: nos ayudan a proteger nuestras cuentas, solicitando un tercer componente que, sumado al usuario y una contraseña robusta, añaden una capa extra de protección. Este tercer componente (o más) puede ser un código o clave generada aparte o un elemento biométrico, como nuestra huella. </a:t>
            </a:r>
          </a:p>
          <a:p>
            <a:pPr marL="171450" lvl="0" indent="-171450">
              <a:buFont typeface="Arial" panose="020B0604020202020204" pitchFamily="34" charset="0"/>
              <a:buChar char="•"/>
            </a:pPr>
            <a:r>
              <a:rPr lang="es-ES" sz="1200" b="1" kern="1200" dirty="0">
                <a:solidFill>
                  <a:schemeClr val="tx1"/>
                </a:solidFill>
                <a:effectLst/>
                <a:latin typeface="+mn-lt"/>
                <a:ea typeface="+mn-ea"/>
                <a:cs typeface="+mn-cs"/>
              </a:rPr>
              <a:t>Aplicaciones de privacidad y navegación por Internet</a:t>
            </a:r>
            <a:r>
              <a:rPr lang="es-ES" sz="1200" kern="1200" dirty="0">
                <a:solidFill>
                  <a:schemeClr val="tx1"/>
                </a:solidFill>
                <a:effectLst/>
                <a:latin typeface="+mn-lt"/>
                <a:ea typeface="+mn-ea"/>
                <a:cs typeface="+mn-cs"/>
              </a:rPr>
              <a:t>: utilizar navegadores que incorporen mayores opciones de privacidad y seguridad, cómo un límite a los rastreadores, motores de búsqueda con declaraciones de privacidad más restrictivas o un modo incógnito por defecto, son una solución si lo que buscamos es mejorar la seguridad cuando navegamos por Internet.</a:t>
            </a:r>
          </a:p>
          <a:p>
            <a:endParaRPr lang="es-ES" dirty="0"/>
          </a:p>
        </p:txBody>
      </p:sp>
      <p:sp>
        <p:nvSpPr>
          <p:cNvPr id="4" name="Marcador de número de diapositiva 3"/>
          <p:cNvSpPr>
            <a:spLocks noGrp="1"/>
          </p:cNvSpPr>
          <p:nvPr>
            <p:ph type="sldNum" sz="quarter" idx="5"/>
          </p:nvPr>
        </p:nvSpPr>
        <p:spPr/>
        <p:txBody>
          <a:bodyPr/>
          <a:lstStyle/>
          <a:p>
            <a:fld id="{38152758-05B9-0645-B5E8-3DAADE25CF31}" type="slidenum">
              <a:rPr lang="es-ES" smtClean="0"/>
              <a:t>11</a:t>
            </a:fld>
            <a:endParaRPr lang="es-ES" dirty="0"/>
          </a:p>
        </p:txBody>
      </p:sp>
    </p:spTree>
    <p:extLst>
      <p:ext uri="{BB962C8B-B14F-4D97-AF65-F5344CB8AC3E}">
        <p14:creationId xmlns:p14="http://schemas.microsoft.com/office/powerpoint/2010/main" val="39694958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171450" lvl="0" indent="-171450">
              <a:buFont typeface="Arial" panose="020B0604020202020204" pitchFamily="34" charset="0"/>
              <a:buChar char="•"/>
            </a:pPr>
            <a:r>
              <a:rPr lang="es-ES" sz="1200" b="1" i="1" kern="1200" dirty="0">
                <a:solidFill>
                  <a:schemeClr val="tx1"/>
                </a:solidFill>
                <a:effectLst/>
                <a:latin typeface="+mn-lt"/>
                <a:ea typeface="+mn-ea"/>
                <a:cs typeface="+mn-cs"/>
              </a:rPr>
              <a:t>CONAN </a:t>
            </a:r>
            <a:r>
              <a:rPr lang="es-ES" sz="1200" b="1" i="1" kern="1200" dirty="0" err="1">
                <a:solidFill>
                  <a:schemeClr val="tx1"/>
                </a:solidFill>
                <a:effectLst/>
                <a:latin typeface="+mn-lt"/>
                <a:ea typeface="+mn-ea"/>
                <a:cs typeface="+mn-cs"/>
              </a:rPr>
              <a:t>mobile</a:t>
            </a:r>
            <a:r>
              <a:rPr lang="es-ES" sz="1200" b="1" kern="1200" dirty="0">
                <a:solidFill>
                  <a:schemeClr val="tx1"/>
                </a:solidFill>
                <a:effectLst/>
                <a:latin typeface="+mn-lt"/>
                <a:ea typeface="+mn-ea"/>
                <a:cs typeface="+mn-cs"/>
              </a:rPr>
              <a:t>, análisis del estado de seguridad del dispositivo</a:t>
            </a:r>
            <a:r>
              <a:rPr lang="es-ES" sz="1200" kern="1200" dirty="0">
                <a:solidFill>
                  <a:schemeClr val="tx1"/>
                </a:solidFill>
                <a:effectLst/>
                <a:latin typeface="+mn-lt"/>
                <a:ea typeface="+mn-ea"/>
                <a:cs typeface="+mn-cs"/>
              </a:rPr>
              <a:t>: además, desde INCIBE ofrecemos nuestra propia app para proteger dispositivos con sistema Android: </a:t>
            </a:r>
            <a:r>
              <a:rPr lang="es-ES" sz="1200" i="1" u="sng" kern="1200" dirty="0">
                <a:solidFill>
                  <a:schemeClr val="tx1"/>
                </a:solidFill>
                <a:effectLst/>
                <a:latin typeface="+mn-lt"/>
                <a:ea typeface="+mn-ea"/>
                <a:cs typeface="+mn-cs"/>
                <a:hlinkClick r:id="rId3"/>
              </a:rPr>
              <a:t>Conan </a:t>
            </a:r>
            <a:r>
              <a:rPr lang="es-ES" sz="1200" i="1" u="sng" kern="1200" dirty="0" err="1">
                <a:solidFill>
                  <a:schemeClr val="tx1"/>
                </a:solidFill>
                <a:effectLst/>
                <a:latin typeface="+mn-lt"/>
                <a:ea typeface="+mn-ea"/>
                <a:cs typeface="+mn-cs"/>
                <a:hlinkClick r:id="rId3"/>
              </a:rPr>
              <a:t>mobile</a:t>
            </a:r>
            <a:r>
              <a:rPr lang="es-ES" sz="1200" kern="1200" dirty="0">
                <a:solidFill>
                  <a:schemeClr val="tx1"/>
                </a:solidFill>
                <a:effectLst/>
                <a:latin typeface="+mn-lt"/>
                <a:ea typeface="+mn-ea"/>
                <a:cs typeface="+mn-cs"/>
              </a:rPr>
              <a:t>. Nos permitirá conocer el estado de seguridad de nuestros dispositivos, mostrando posibles riesgos en su configuración y cómo solucionarlos. Además, verifica que no tengamos instalada ninguna app maliciosa, nos alerta en caso de detectar ciertas situaciones de riesgo, y nos proporciona consejos para mejorar nuestra seguridad.</a:t>
            </a:r>
          </a:p>
          <a:p>
            <a:pPr marL="0" lvl="0" indent="0">
              <a:buFont typeface="Arial" panose="020B0604020202020204" pitchFamily="34" charset="0"/>
              <a:buNone/>
            </a:pPr>
            <a:endParaRPr lang="es-ES" sz="1200" kern="1200" dirty="0">
              <a:solidFill>
                <a:schemeClr val="tx1"/>
              </a:solidFill>
              <a:effectLst/>
              <a:latin typeface="+mn-lt"/>
              <a:ea typeface="+mn-ea"/>
              <a:cs typeface="+mn-cs"/>
            </a:endParaRPr>
          </a:p>
          <a:p>
            <a:r>
              <a:rPr lang="es-ES" sz="1200" kern="1200" dirty="0">
                <a:solidFill>
                  <a:schemeClr val="tx1"/>
                </a:solidFill>
                <a:effectLst/>
                <a:latin typeface="+mn-lt"/>
                <a:ea typeface="+mn-ea"/>
                <a:cs typeface="+mn-cs"/>
              </a:rPr>
              <a:t>Tanto Android, como iOS disponen, en sus tiendas oficiales, de aplicaciones con las funcionalidades anteriormente descritas. Algunas son comunes para ambos sistemas, aunque otras tendrán una versión para cada uno. Recuerda que la OSI pone a vuestra disposición una sección de </a:t>
            </a:r>
            <a:r>
              <a:rPr lang="es-ES" sz="1200" u="sng" kern="1200" dirty="0">
                <a:solidFill>
                  <a:schemeClr val="tx1"/>
                </a:solidFill>
                <a:effectLst/>
                <a:latin typeface="+mn-lt"/>
                <a:ea typeface="+mn-ea"/>
                <a:cs typeface="+mn-cs"/>
                <a:hlinkClick r:id="rId4"/>
              </a:rPr>
              <a:t>herramientas</a:t>
            </a:r>
            <a:r>
              <a:rPr lang="es-ES" sz="1200" kern="1200" dirty="0">
                <a:solidFill>
                  <a:schemeClr val="tx1"/>
                </a:solidFill>
                <a:effectLst/>
                <a:latin typeface="+mn-lt"/>
                <a:ea typeface="+mn-ea"/>
                <a:cs typeface="+mn-cs"/>
              </a:rPr>
              <a:t> donde podréis encontrar varias opciones para proteger vuestros dispositivos.</a:t>
            </a:r>
          </a:p>
          <a:p>
            <a:endParaRPr lang="es-ES" dirty="0"/>
          </a:p>
        </p:txBody>
      </p:sp>
      <p:sp>
        <p:nvSpPr>
          <p:cNvPr id="4" name="Marcador de número de diapositiva 3"/>
          <p:cNvSpPr>
            <a:spLocks noGrp="1"/>
          </p:cNvSpPr>
          <p:nvPr>
            <p:ph type="sldNum" sz="quarter" idx="5"/>
          </p:nvPr>
        </p:nvSpPr>
        <p:spPr/>
        <p:txBody>
          <a:bodyPr/>
          <a:lstStyle/>
          <a:p>
            <a:fld id="{38152758-05B9-0645-B5E8-3DAADE25CF31}" type="slidenum">
              <a:rPr lang="es-ES" smtClean="0"/>
              <a:t>12</a:t>
            </a:fld>
            <a:endParaRPr lang="es-ES" dirty="0"/>
          </a:p>
        </p:txBody>
      </p:sp>
    </p:spTree>
    <p:extLst>
      <p:ext uri="{BB962C8B-B14F-4D97-AF65-F5344CB8AC3E}">
        <p14:creationId xmlns:p14="http://schemas.microsoft.com/office/powerpoint/2010/main" val="42308504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indent="0" algn="just">
              <a:spcAft>
                <a:spcPts val="0"/>
              </a:spcAft>
              <a:buNone/>
            </a:pPr>
            <a:r>
              <a:rPr lang="es-ES" sz="1200" b="0" i="0" kern="1200" dirty="0" smtClean="0">
                <a:solidFill>
                  <a:schemeClr val="tx1"/>
                </a:solidFill>
                <a:effectLst/>
                <a:latin typeface="+mn-lt"/>
                <a:ea typeface="+mn-ea"/>
                <a:cs typeface="+mn-cs"/>
              </a:rPr>
              <a:t>El servicio </a:t>
            </a:r>
            <a:r>
              <a:rPr lang="es-ES" sz="1200" b="0" i="0" kern="1200" dirty="0" err="1" smtClean="0">
                <a:solidFill>
                  <a:schemeClr val="tx1"/>
                </a:solidFill>
                <a:effectLst/>
                <a:latin typeface="+mn-lt"/>
                <a:ea typeface="+mn-ea"/>
                <a:cs typeface="+mn-cs"/>
              </a:rPr>
              <a:t>AntiBotnet</a:t>
            </a:r>
            <a:r>
              <a:rPr lang="es-ES" sz="1200" b="0" i="0" kern="1200" dirty="0" smtClean="0">
                <a:solidFill>
                  <a:schemeClr val="tx1"/>
                </a:solidFill>
                <a:effectLst/>
                <a:latin typeface="+mn-lt"/>
                <a:ea typeface="+mn-ea"/>
                <a:cs typeface="+mn-cs"/>
              </a:rPr>
              <a:t> pone a disposición de los usuarios mecanismos para poder identificar si desde tu conexión a Internet (</a:t>
            </a:r>
            <a:r>
              <a:rPr lang="es-ES" sz="1200" b="1" i="0" kern="1200" dirty="0" smtClean="0">
                <a:solidFill>
                  <a:schemeClr val="tx1"/>
                </a:solidFill>
                <a:effectLst/>
                <a:latin typeface="+mn-lt"/>
                <a:ea typeface="+mn-ea"/>
                <a:cs typeface="+mn-cs"/>
              </a:rPr>
              <a:t>siempre que lo utilices dentro de España</a:t>
            </a:r>
            <a:r>
              <a:rPr lang="es-ES" sz="1200" b="0" i="0" kern="1200" dirty="0" smtClean="0">
                <a:solidFill>
                  <a:schemeClr val="tx1"/>
                </a:solidFill>
                <a:effectLst/>
                <a:latin typeface="+mn-lt"/>
                <a:ea typeface="+mn-ea"/>
                <a:cs typeface="+mn-cs"/>
              </a:rPr>
              <a:t>) se ha detectado algún incidente de seguridad relacionado con </a:t>
            </a:r>
            <a:r>
              <a:rPr lang="es-ES" sz="1200" b="0" i="0" u="sng" kern="1200" dirty="0" smtClean="0">
                <a:solidFill>
                  <a:schemeClr val="tx1"/>
                </a:solidFill>
                <a:effectLst/>
                <a:latin typeface="+mn-lt"/>
                <a:ea typeface="+mn-ea"/>
                <a:cs typeface="+mn-cs"/>
                <a:hlinkClick r:id="rId3" tooltip="Qué es una botnet o una red zombi de ordenadores"/>
              </a:rPr>
              <a:t>botnets</a:t>
            </a:r>
            <a:r>
              <a:rPr lang="es-ES" sz="1200" b="0" i="0" kern="1200" dirty="0" smtClean="0">
                <a:solidFill>
                  <a:schemeClr val="tx1"/>
                </a:solidFill>
                <a:effectLst/>
                <a:latin typeface="+mn-lt"/>
                <a:ea typeface="+mn-ea"/>
                <a:cs typeface="+mn-cs"/>
              </a:rPr>
              <a:t> u otras amenazas, ofreciéndote información y enlaces a herramientas que te pueden ayudar en la desinfección de tus dispositivos.</a:t>
            </a:r>
            <a:endParaRPr lang="en-US" sz="1200" dirty="0" smtClean="0">
              <a:latin typeface="Calibri" panose="020F0502020204030204" pitchFamily="34" charset="0"/>
              <a:ea typeface="MS Mincho" panose="02020609040205080304" pitchFamily="49" charset="-128"/>
              <a:cs typeface="Verdana" panose="020B0604030504040204" pitchFamily="34" charset="0"/>
            </a:endParaRPr>
          </a:p>
          <a:p>
            <a:pPr marL="0" indent="0" algn="just">
              <a:spcAft>
                <a:spcPts val="0"/>
              </a:spcAft>
              <a:buNone/>
            </a:pPr>
            <a:endParaRPr lang="en-US" sz="1200" dirty="0" smtClean="0">
              <a:latin typeface="Calibri" panose="020F0502020204030204" pitchFamily="34" charset="0"/>
              <a:ea typeface="MS Mincho" panose="02020609040205080304" pitchFamily="49" charset="-128"/>
              <a:cs typeface="Verdana" panose="020B0604030504040204" pitchFamily="34" charset="0"/>
            </a:endParaRPr>
          </a:p>
          <a:p>
            <a:pPr marL="0" indent="0" algn="just">
              <a:spcAft>
                <a:spcPts val="0"/>
              </a:spcAft>
              <a:buNone/>
            </a:pPr>
            <a:r>
              <a:rPr lang="en-US" sz="1200" dirty="0" smtClean="0">
                <a:latin typeface="Calibri" panose="020F0502020204030204" pitchFamily="34" charset="0"/>
                <a:ea typeface="MS Mincho" panose="02020609040205080304" pitchFamily="49" charset="-128"/>
                <a:cs typeface="Verdana" panose="020B0604030504040204" pitchFamily="34" charset="0"/>
              </a:rPr>
              <a:t>El </a:t>
            </a:r>
            <a:r>
              <a:rPr lang="en-US" sz="1200" dirty="0" err="1" smtClean="0">
                <a:latin typeface="Calibri" panose="020F0502020204030204" pitchFamily="34" charset="0"/>
                <a:ea typeface="MS Mincho" panose="02020609040205080304" pitchFamily="49" charset="-128"/>
                <a:cs typeface="Verdana" panose="020B0604030504040204" pitchFamily="34" charset="0"/>
              </a:rPr>
              <a:t>Servicio</a:t>
            </a:r>
            <a:r>
              <a:rPr lang="en-US" sz="1200" dirty="0" smtClean="0">
                <a:latin typeface="Calibri" panose="020F0502020204030204" pitchFamily="34" charset="0"/>
                <a:ea typeface="MS Mincho" panose="02020609040205080304" pitchFamily="49" charset="-128"/>
                <a:cs typeface="Verdana" panose="020B0604030504040204" pitchFamily="34" charset="0"/>
              </a:rPr>
              <a:t> </a:t>
            </a:r>
            <a:r>
              <a:rPr lang="en-US" sz="1200" dirty="0" err="1" smtClean="0">
                <a:latin typeface="Calibri" panose="020F0502020204030204" pitchFamily="34" charset="0"/>
                <a:ea typeface="MS Mincho" panose="02020609040205080304" pitchFamily="49" charset="-128"/>
                <a:cs typeface="Verdana" panose="020B0604030504040204" pitchFamily="34" charset="0"/>
              </a:rPr>
              <a:t>Antibotnet</a:t>
            </a:r>
            <a:r>
              <a:rPr lang="en-US" sz="1200" dirty="0" smtClean="0">
                <a:latin typeface="Calibri" panose="020F0502020204030204" pitchFamily="34" charset="0"/>
                <a:ea typeface="MS Mincho" panose="02020609040205080304" pitchFamily="49" charset="-128"/>
                <a:cs typeface="Verdana" panose="020B0604030504040204" pitchFamily="34" charset="0"/>
              </a:rPr>
              <a:t> se </a:t>
            </a:r>
            <a:r>
              <a:rPr lang="en-US" sz="1200" dirty="0" err="1" smtClean="0">
                <a:latin typeface="Calibri" panose="020F0502020204030204" pitchFamily="34" charset="0"/>
                <a:ea typeface="MS Mincho" panose="02020609040205080304" pitchFamily="49" charset="-128"/>
                <a:cs typeface="Verdana" panose="020B0604030504040204" pitchFamily="34" charset="0"/>
              </a:rPr>
              <a:t>ofrece</a:t>
            </a:r>
            <a:r>
              <a:rPr lang="en-US" sz="1200" dirty="0" smtClean="0">
                <a:latin typeface="Calibri" panose="020F0502020204030204" pitchFamily="34" charset="0"/>
                <a:ea typeface="MS Mincho" panose="02020609040205080304" pitchFamily="49" charset="-128"/>
                <a:cs typeface="Verdana" panose="020B0604030504040204" pitchFamily="34" charset="0"/>
              </a:rPr>
              <a:t> a los </a:t>
            </a:r>
            <a:r>
              <a:rPr lang="en-US" sz="1200" dirty="0" err="1" smtClean="0">
                <a:latin typeface="Calibri" panose="020F0502020204030204" pitchFamily="34" charset="0"/>
                <a:ea typeface="MS Mincho" panose="02020609040205080304" pitchFamily="49" charset="-128"/>
                <a:cs typeface="Verdana" panose="020B0604030504040204" pitchFamily="34" charset="0"/>
              </a:rPr>
              <a:t>usuarios</a:t>
            </a:r>
            <a:r>
              <a:rPr lang="en-US" sz="1200" dirty="0" smtClean="0">
                <a:latin typeface="Calibri" panose="020F0502020204030204" pitchFamily="34" charset="0"/>
                <a:ea typeface="MS Mincho" panose="02020609040205080304" pitchFamily="49" charset="-128"/>
                <a:cs typeface="Verdana" panose="020B0604030504040204" pitchFamily="34" charset="0"/>
              </a:rPr>
              <a:t> a </a:t>
            </a:r>
            <a:r>
              <a:rPr lang="en-US" sz="1200" dirty="0" err="1" smtClean="0">
                <a:latin typeface="Calibri" panose="020F0502020204030204" pitchFamily="34" charset="0"/>
                <a:ea typeface="MS Mincho" panose="02020609040205080304" pitchFamily="49" charset="-128"/>
                <a:cs typeface="Verdana" panose="020B0604030504040204" pitchFamily="34" charset="0"/>
              </a:rPr>
              <a:t>través</a:t>
            </a:r>
            <a:r>
              <a:rPr lang="en-US" sz="1200" dirty="0" smtClean="0">
                <a:latin typeface="Calibri" panose="020F0502020204030204" pitchFamily="34" charset="0"/>
                <a:ea typeface="MS Mincho" panose="02020609040205080304" pitchFamily="49" charset="-128"/>
                <a:cs typeface="Verdana" panose="020B0604030504040204" pitchFamily="34" charset="0"/>
              </a:rPr>
              <a:t> de </a:t>
            </a:r>
            <a:r>
              <a:rPr lang="en-US" sz="1200" b="1" dirty="0" err="1" smtClean="0">
                <a:solidFill>
                  <a:srgbClr val="C5343A"/>
                </a:solidFill>
              </a:rPr>
              <a:t>cinco</a:t>
            </a:r>
            <a:r>
              <a:rPr lang="en-US" sz="1200" b="1" dirty="0" smtClean="0">
                <a:solidFill>
                  <a:srgbClr val="C5343A"/>
                </a:solidFill>
              </a:rPr>
              <a:t> </a:t>
            </a:r>
            <a:r>
              <a:rPr lang="en-US" sz="1200" b="1" dirty="0" err="1" smtClean="0">
                <a:solidFill>
                  <a:srgbClr val="C5343A"/>
                </a:solidFill>
              </a:rPr>
              <a:t>servicios</a:t>
            </a:r>
            <a:r>
              <a:rPr lang="en-US" sz="1200" b="1" dirty="0" smtClean="0">
                <a:solidFill>
                  <a:srgbClr val="C5343A"/>
                </a:solidFill>
              </a:rPr>
              <a:t> </a:t>
            </a:r>
            <a:r>
              <a:rPr lang="en-US" sz="1200" b="1" dirty="0" err="1" smtClean="0">
                <a:solidFill>
                  <a:srgbClr val="C5343A"/>
                </a:solidFill>
              </a:rPr>
              <a:t>diferentes</a:t>
            </a:r>
            <a:r>
              <a:rPr lang="en-US" sz="1200" dirty="0" smtClean="0">
                <a:latin typeface="Calibri" panose="020F0502020204030204" pitchFamily="34" charset="0"/>
                <a:ea typeface="MS Mincho" panose="02020609040205080304" pitchFamily="49" charset="-128"/>
                <a:cs typeface="Verdana" panose="020B0604030504040204" pitchFamily="34" charset="0"/>
              </a:rPr>
              <a:t>:</a:t>
            </a:r>
          </a:p>
          <a:p>
            <a:pPr algn="just">
              <a:spcBef>
                <a:spcPts val="0"/>
              </a:spcBef>
            </a:pPr>
            <a:r>
              <a:rPr lang="en-US" sz="1100" b="1" dirty="0" err="1" smtClean="0">
                <a:solidFill>
                  <a:srgbClr val="C5343A"/>
                </a:solidFill>
              </a:rPr>
              <a:t>Servicio</a:t>
            </a:r>
            <a:r>
              <a:rPr lang="en-US" sz="1100" b="1" dirty="0" smtClean="0">
                <a:solidFill>
                  <a:srgbClr val="C5343A"/>
                </a:solidFill>
              </a:rPr>
              <a:t> Online:</a:t>
            </a:r>
            <a:r>
              <a:rPr lang="en-US" sz="1100" dirty="0" smtClean="0">
                <a:latin typeface="Calibri" panose="020F0502020204030204" pitchFamily="34" charset="0"/>
                <a:ea typeface="MS Mincho" panose="02020609040205080304" pitchFamily="49" charset="-128"/>
                <a:cs typeface="Verdana" panose="020B0604030504040204" pitchFamily="34" charset="0"/>
              </a:rPr>
              <a:t> Los </a:t>
            </a:r>
            <a:r>
              <a:rPr lang="en-US" sz="1100" dirty="0" err="1" smtClean="0">
                <a:latin typeface="Calibri" panose="020F0502020204030204" pitchFamily="34" charset="0"/>
                <a:ea typeface="MS Mincho" panose="02020609040205080304" pitchFamily="49" charset="-128"/>
                <a:cs typeface="Verdana" panose="020B0604030504040204" pitchFamily="34" charset="0"/>
              </a:rPr>
              <a:t>usuarios</a:t>
            </a:r>
            <a:r>
              <a:rPr lang="en-US" sz="1100" dirty="0" smtClean="0">
                <a:latin typeface="Calibri" panose="020F0502020204030204" pitchFamily="34" charset="0"/>
                <a:ea typeface="MS Mincho" panose="02020609040205080304" pitchFamily="49" charset="-128"/>
                <a:cs typeface="Verdana" panose="020B0604030504040204" pitchFamily="34" charset="0"/>
              </a:rPr>
              <a:t> </a:t>
            </a:r>
            <a:r>
              <a:rPr lang="en-US" sz="1100" dirty="0" err="1" smtClean="0">
                <a:latin typeface="Calibri" panose="020F0502020204030204" pitchFamily="34" charset="0"/>
                <a:ea typeface="MS Mincho" panose="02020609040205080304" pitchFamily="49" charset="-128"/>
                <a:cs typeface="Verdana" panose="020B0604030504040204" pitchFamily="34" charset="0"/>
              </a:rPr>
              <a:t>pueden</a:t>
            </a:r>
            <a:r>
              <a:rPr lang="en-US" sz="1100" dirty="0" smtClean="0">
                <a:latin typeface="Calibri" panose="020F0502020204030204" pitchFamily="34" charset="0"/>
                <a:ea typeface="MS Mincho" panose="02020609040205080304" pitchFamily="49" charset="-128"/>
                <a:cs typeface="Verdana" panose="020B0604030504040204" pitchFamily="34" charset="0"/>
              </a:rPr>
              <a:t> </a:t>
            </a:r>
            <a:r>
              <a:rPr lang="en-US" sz="1100" dirty="0" err="1" smtClean="0">
                <a:latin typeface="Calibri" panose="020F0502020204030204" pitchFamily="34" charset="0"/>
                <a:ea typeface="MS Mincho" panose="02020609040205080304" pitchFamily="49" charset="-128"/>
                <a:cs typeface="Verdana" panose="020B0604030504040204" pitchFamily="34" charset="0"/>
              </a:rPr>
              <a:t>chequear</a:t>
            </a:r>
            <a:r>
              <a:rPr lang="en-US" sz="1100" dirty="0" smtClean="0">
                <a:latin typeface="Calibri" panose="020F0502020204030204" pitchFamily="34" charset="0"/>
                <a:ea typeface="MS Mincho" panose="02020609040205080304" pitchFamily="49" charset="-128"/>
                <a:cs typeface="Verdana" panose="020B0604030504040204" pitchFamily="34" charset="0"/>
              </a:rPr>
              <a:t> online </a:t>
            </a:r>
            <a:r>
              <a:rPr lang="en-US" sz="1100" dirty="0" err="1" smtClean="0">
                <a:latin typeface="Calibri" panose="020F0502020204030204" pitchFamily="34" charset="0"/>
                <a:ea typeface="MS Mincho" panose="02020609040205080304" pitchFamily="49" charset="-128"/>
                <a:cs typeface="Verdana" panose="020B0604030504040204" pitchFamily="34" charset="0"/>
              </a:rPr>
              <a:t>si</a:t>
            </a:r>
            <a:r>
              <a:rPr lang="en-US" sz="1100" dirty="0" smtClean="0">
                <a:latin typeface="Calibri" panose="020F0502020204030204" pitchFamily="34" charset="0"/>
                <a:ea typeface="MS Mincho" panose="02020609040205080304" pitchFamily="49" charset="-128"/>
                <a:cs typeface="Verdana" panose="020B0604030504040204" pitchFamily="34" charset="0"/>
              </a:rPr>
              <a:t> </a:t>
            </a:r>
            <a:r>
              <a:rPr lang="en-US" sz="1100" dirty="0" err="1" smtClean="0">
                <a:latin typeface="Calibri" panose="020F0502020204030204" pitchFamily="34" charset="0"/>
                <a:ea typeface="MS Mincho" panose="02020609040205080304" pitchFamily="49" charset="-128"/>
                <a:cs typeface="Verdana" panose="020B0604030504040204" pitchFamily="34" charset="0"/>
              </a:rPr>
              <a:t>su</a:t>
            </a:r>
            <a:r>
              <a:rPr lang="en-US" sz="1100" dirty="0" smtClean="0">
                <a:latin typeface="Calibri" panose="020F0502020204030204" pitchFamily="34" charset="0"/>
                <a:ea typeface="MS Mincho" panose="02020609040205080304" pitchFamily="49" charset="-128"/>
                <a:cs typeface="Verdana" panose="020B0604030504040204" pitchFamily="34" charset="0"/>
              </a:rPr>
              <a:t> IP </a:t>
            </a:r>
            <a:r>
              <a:rPr lang="en-US" sz="1100" dirty="0" err="1" smtClean="0">
                <a:latin typeface="Calibri" panose="020F0502020204030204" pitchFamily="34" charset="0"/>
                <a:ea typeface="MS Mincho" panose="02020609040205080304" pitchFamily="49" charset="-128"/>
                <a:cs typeface="Verdana" panose="020B0604030504040204" pitchFamily="34" charset="0"/>
              </a:rPr>
              <a:t>pública</a:t>
            </a:r>
            <a:r>
              <a:rPr lang="en-US" sz="1100" dirty="0" smtClean="0">
                <a:latin typeface="Calibri" panose="020F0502020204030204" pitchFamily="34" charset="0"/>
                <a:ea typeface="MS Mincho" panose="02020609040205080304" pitchFamily="49" charset="-128"/>
                <a:cs typeface="Verdana" panose="020B0604030504040204" pitchFamily="34" charset="0"/>
              </a:rPr>
              <a:t> </a:t>
            </a:r>
            <a:r>
              <a:rPr lang="en-US" sz="1100" dirty="0" err="1" smtClean="0">
                <a:latin typeface="Calibri" panose="020F0502020204030204" pitchFamily="34" charset="0"/>
                <a:ea typeface="MS Mincho" panose="02020609040205080304" pitchFamily="49" charset="-128"/>
                <a:cs typeface="Verdana" panose="020B0604030504040204" pitchFamily="34" charset="0"/>
              </a:rPr>
              <a:t>está</a:t>
            </a:r>
            <a:r>
              <a:rPr lang="en-US" sz="1100" dirty="0" smtClean="0">
                <a:latin typeface="Calibri" panose="020F0502020204030204" pitchFamily="34" charset="0"/>
                <a:ea typeface="MS Mincho" panose="02020609040205080304" pitchFamily="49" charset="-128"/>
                <a:cs typeface="Verdana" panose="020B0604030504040204" pitchFamily="34" charset="0"/>
              </a:rPr>
              <a:t> </a:t>
            </a:r>
            <a:r>
              <a:rPr lang="en-US" sz="1100" dirty="0" err="1" smtClean="0">
                <a:latin typeface="Calibri" panose="020F0502020204030204" pitchFamily="34" charset="0"/>
                <a:ea typeface="MS Mincho" panose="02020609040205080304" pitchFamily="49" charset="-128"/>
                <a:cs typeface="Verdana" panose="020B0604030504040204" pitchFamily="34" charset="0"/>
              </a:rPr>
              <a:t>infectada</a:t>
            </a:r>
            <a:r>
              <a:rPr lang="en-US" sz="1100" dirty="0" smtClean="0">
                <a:latin typeface="Calibri" panose="020F0502020204030204" pitchFamily="34" charset="0"/>
                <a:ea typeface="MS Mincho" panose="02020609040205080304" pitchFamily="49" charset="-128"/>
                <a:cs typeface="Verdana" panose="020B0604030504040204" pitchFamily="34" charset="0"/>
              </a:rPr>
              <a:t> </a:t>
            </a:r>
            <a:r>
              <a:rPr lang="en-US" sz="1100" dirty="0" err="1" smtClean="0">
                <a:latin typeface="Calibri" panose="020F0502020204030204" pitchFamily="34" charset="0"/>
                <a:ea typeface="MS Mincho" panose="02020609040205080304" pitchFamily="49" charset="-128"/>
                <a:cs typeface="Verdana" panose="020B0604030504040204" pitchFamily="34" charset="0"/>
              </a:rPr>
              <a:t>por</a:t>
            </a:r>
            <a:r>
              <a:rPr lang="en-US" sz="1100" dirty="0" smtClean="0">
                <a:latin typeface="Calibri" panose="020F0502020204030204" pitchFamily="34" charset="0"/>
                <a:ea typeface="MS Mincho" panose="02020609040205080304" pitchFamily="49" charset="-128"/>
                <a:cs typeface="Verdana" panose="020B0604030504040204" pitchFamily="34" charset="0"/>
              </a:rPr>
              <a:t> un malware </a:t>
            </a:r>
            <a:r>
              <a:rPr lang="en-US" sz="1100" dirty="0" err="1" smtClean="0">
                <a:latin typeface="Calibri" panose="020F0502020204030204" pitchFamily="34" charset="0"/>
                <a:ea typeface="MS Mincho" panose="02020609040205080304" pitchFamily="49" charset="-128"/>
                <a:cs typeface="Verdana" panose="020B0604030504040204" pitchFamily="34" charset="0"/>
              </a:rPr>
              <a:t>relacionado</a:t>
            </a:r>
            <a:r>
              <a:rPr lang="en-US" sz="1100" dirty="0" smtClean="0">
                <a:latin typeface="Calibri" panose="020F0502020204030204" pitchFamily="34" charset="0"/>
                <a:ea typeface="MS Mincho" panose="02020609040205080304" pitchFamily="49" charset="-128"/>
                <a:cs typeface="Verdana" panose="020B0604030504040204" pitchFamily="34" charset="0"/>
              </a:rPr>
              <a:t> con </a:t>
            </a:r>
            <a:r>
              <a:rPr lang="en-US" sz="1100" dirty="0" err="1" smtClean="0">
                <a:latin typeface="Calibri" panose="020F0502020204030204" pitchFamily="34" charset="0"/>
                <a:ea typeface="MS Mincho" panose="02020609040205080304" pitchFamily="49" charset="-128"/>
                <a:cs typeface="Verdana" panose="020B0604030504040204" pitchFamily="34" charset="0"/>
              </a:rPr>
              <a:t>una</a:t>
            </a:r>
            <a:r>
              <a:rPr lang="en-US" sz="1100" dirty="0" smtClean="0">
                <a:latin typeface="Calibri" panose="020F0502020204030204" pitchFamily="34" charset="0"/>
                <a:ea typeface="MS Mincho" panose="02020609040205080304" pitchFamily="49" charset="-128"/>
                <a:cs typeface="Verdana" panose="020B0604030504040204" pitchFamily="34" charset="0"/>
              </a:rPr>
              <a:t> botnet.</a:t>
            </a:r>
          </a:p>
          <a:p>
            <a:pPr algn="just">
              <a:spcBef>
                <a:spcPts val="0"/>
              </a:spcBef>
            </a:pPr>
            <a:r>
              <a:rPr lang="en-US" sz="1100" b="1" dirty="0" err="1" smtClean="0">
                <a:solidFill>
                  <a:srgbClr val="C5343A"/>
                </a:solidFill>
              </a:rPr>
              <a:t>Servicio</a:t>
            </a:r>
            <a:r>
              <a:rPr lang="en-US" sz="1100" b="1" dirty="0" smtClean="0">
                <a:solidFill>
                  <a:srgbClr val="C5343A"/>
                </a:solidFill>
              </a:rPr>
              <a:t> Plugin:</a:t>
            </a:r>
            <a:r>
              <a:rPr lang="en-US" sz="1100" dirty="0" smtClean="0">
                <a:latin typeface="Calibri" panose="020F0502020204030204" pitchFamily="34" charset="0"/>
                <a:ea typeface="MS Mincho" panose="02020609040205080304" pitchFamily="49" charset="-128"/>
                <a:cs typeface="Verdana" panose="020B0604030504040204" pitchFamily="34" charset="0"/>
              </a:rPr>
              <a:t> Plugin </a:t>
            </a:r>
            <a:r>
              <a:rPr lang="en-US" sz="1100" dirty="0" err="1" smtClean="0">
                <a:latin typeface="Calibri" panose="020F0502020204030204" pitchFamily="34" charset="0"/>
                <a:ea typeface="MS Mincho" panose="02020609040205080304" pitchFamily="49" charset="-128"/>
                <a:cs typeface="Verdana" panose="020B0604030504040204" pitchFamily="34" charset="0"/>
              </a:rPr>
              <a:t>disponible</a:t>
            </a:r>
            <a:r>
              <a:rPr lang="en-US" sz="1100" dirty="0" smtClean="0">
                <a:latin typeface="Calibri" panose="020F0502020204030204" pitchFamily="34" charset="0"/>
                <a:ea typeface="MS Mincho" panose="02020609040205080304" pitchFamily="49" charset="-128"/>
                <a:cs typeface="Verdana" panose="020B0604030504040204" pitchFamily="34" charset="0"/>
              </a:rPr>
              <a:t> para Google Chrome, Firefox y Internet Explorer </a:t>
            </a:r>
            <a:r>
              <a:rPr lang="en-US" sz="1100" dirty="0" err="1" smtClean="0">
                <a:latin typeface="Calibri" panose="020F0502020204030204" pitchFamily="34" charset="0"/>
                <a:ea typeface="MS Mincho" panose="02020609040205080304" pitchFamily="49" charset="-128"/>
                <a:cs typeface="Verdana" panose="020B0604030504040204" pitchFamily="34" charset="0"/>
              </a:rPr>
              <a:t>que</a:t>
            </a:r>
            <a:r>
              <a:rPr lang="en-US" sz="1100" dirty="0" smtClean="0">
                <a:latin typeface="Calibri" panose="020F0502020204030204" pitchFamily="34" charset="0"/>
                <a:ea typeface="MS Mincho" panose="02020609040205080304" pitchFamily="49" charset="-128"/>
                <a:cs typeface="Verdana" panose="020B0604030504040204" pitchFamily="34" charset="0"/>
              </a:rPr>
              <a:t> </a:t>
            </a:r>
            <a:r>
              <a:rPr lang="en-US" sz="1100" dirty="0" err="1" smtClean="0">
                <a:latin typeface="Calibri" panose="020F0502020204030204" pitchFamily="34" charset="0"/>
                <a:ea typeface="MS Mincho" panose="02020609040205080304" pitchFamily="49" charset="-128"/>
                <a:cs typeface="Verdana" panose="020B0604030504040204" pitchFamily="34" charset="0"/>
              </a:rPr>
              <a:t>chequea</a:t>
            </a:r>
            <a:r>
              <a:rPr lang="en-US" sz="1100" dirty="0" smtClean="0">
                <a:latin typeface="Calibri" panose="020F0502020204030204" pitchFamily="34" charset="0"/>
                <a:ea typeface="MS Mincho" panose="02020609040205080304" pitchFamily="49" charset="-128"/>
                <a:cs typeface="Verdana" panose="020B0604030504040204" pitchFamily="34" charset="0"/>
              </a:rPr>
              <a:t> la IP de forma </a:t>
            </a:r>
            <a:r>
              <a:rPr lang="en-US" sz="1100" dirty="0" err="1" smtClean="0">
                <a:latin typeface="Calibri" panose="020F0502020204030204" pitchFamily="34" charset="0"/>
                <a:ea typeface="MS Mincho" panose="02020609040205080304" pitchFamily="49" charset="-128"/>
                <a:cs typeface="Verdana" panose="020B0604030504040204" pitchFamily="34" charset="0"/>
              </a:rPr>
              <a:t>periódica</a:t>
            </a:r>
            <a:r>
              <a:rPr lang="en-US" sz="1100" dirty="0" smtClean="0">
                <a:latin typeface="Calibri" panose="020F0502020204030204" pitchFamily="34" charset="0"/>
                <a:ea typeface="MS Mincho" panose="02020609040205080304" pitchFamily="49" charset="-128"/>
                <a:cs typeface="Verdana" panose="020B0604030504040204" pitchFamily="34" charset="0"/>
              </a:rPr>
              <a:t> y </a:t>
            </a:r>
            <a:r>
              <a:rPr lang="en-US" sz="1100" dirty="0" err="1" smtClean="0">
                <a:latin typeface="Calibri" panose="020F0502020204030204" pitchFamily="34" charset="0"/>
                <a:ea typeface="MS Mincho" panose="02020609040205080304" pitchFamily="49" charset="-128"/>
                <a:cs typeface="Verdana" panose="020B0604030504040204" pitchFamily="34" charset="0"/>
              </a:rPr>
              <a:t>automática</a:t>
            </a:r>
            <a:r>
              <a:rPr lang="en-US" sz="1100" dirty="0" smtClean="0">
                <a:latin typeface="Calibri" panose="020F0502020204030204" pitchFamily="34" charset="0"/>
                <a:ea typeface="MS Mincho" panose="02020609040205080304" pitchFamily="49" charset="-128"/>
                <a:cs typeface="Verdana" panose="020B0604030504040204" pitchFamily="34" charset="0"/>
              </a:rPr>
              <a:t>, con el fin de </a:t>
            </a:r>
            <a:r>
              <a:rPr lang="en-US" sz="1100" dirty="0" err="1" smtClean="0">
                <a:latin typeface="Calibri" panose="020F0502020204030204" pitchFamily="34" charset="0"/>
                <a:ea typeface="MS Mincho" panose="02020609040205080304" pitchFamily="49" charset="-128"/>
                <a:cs typeface="Verdana" panose="020B0604030504040204" pitchFamily="34" charset="0"/>
              </a:rPr>
              <a:t>notificar</a:t>
            </a:r>
            <a:r>
              <a:rPr lang="en-US" sz="1100" dirty="0" smtClean="0">
                <a:latin typeface="Calibri" panose="020F0502020204030204" pitchFamily="34" charset="0"/>
                <a:ea typeface="MS Mincho" panose="02020609040205080304" pitchFamily="49" charset="-128"/>
                <a:cs typeface="Verdana" panose="020B0604030504040204" pitchFamily="34" charset="0"/>
              </a:rPr>
              <a:t> al </a:t>
            </a:r>
            <a:r>
              <a:rPr lang="en-US" sz="1100" dirty="0" err="1" smtClean="0">
                <a:latin typeface="Calibri" panose="020F0502020204030204" pitchFamily="34" charset="0"/>
                <a:ea typeface="MS Mincho" panose="02020609040205080304" pitchFamily="49" charset="-128"/>
                <a:cs typeface="Verdana" panose="020B0604030504040204" pitchFamily="34" charset="0"/>
              </a:rPr>
              <a:t>usuario</a:t>
            </a:r>
            <a:r>
              <a:rPr lang="en-US" sz="1100" dirty="0" smtClean="0">
                <a:latin typeface="Calibri" panose="020F0502020204030204" pitchFamily="34" charset="0"/>
                <a:ea typeface="MS Mincho" panose="02020609040205080304" pitchFamily="49" charset="-128"/>
                <a:cs typeface="Verdana" panose="020B0604030504040204" pitchFamily="34" charset="0"/>
              </a:rPr>
              <a:t> en </a:t>
            </a:r>
            <a:r>
              <a:rPr lang="en-US" sz="1100" dirty="0" err="1" smtClean="0">
                <a:latin typeface="Calibri" panose="020F0502020204030204" pitchFamily="34" charset="0"/>
                <a:ea typeface="MS Mincho" panose="02020609040205080304" pitchFamily="49" charset="-128"/>
                <a:cs typeface="Verdana" panose="020B0604030504040204" pitchFamily="34" charset="0"/>
              </a:rPr>
              <a:t>caso</a:t>
            </a:r>
            <a:r>
              <a:rPr lang="en-US" sz="1100" dirty="0" smtClean="0">
                <a:latin typeface="Calibri" panose="020F0502020204030204" pitchFamily="34" charset="0"/>
                <a:ea typeface="MS Mincho" panose="02020609040205080304" pitchFamily="49" charset="-128"/>
                <a:cs typeface="Verdana" panose="020B0604030504040204" pitchFamily="34" charset="0"/>
              </a:rPr>
              <a:t> de </a:t>
            </a:r>
            <a:r>
              <a:rPr lang="en-US" sz="1100" dirty="0" err="1" smtClean="0">
                <a:latin typeface="Calibri" panose="020F0502020204030204" pitchFamily="34" charset="0"/>
                <a:ea typeface="MS Mincho" panose="02020609040205080304" pitchFamily="49" charset="-128"/>
                <a:cs typeface="Verdana" panose="020B0604030504040204" pitchFamily="34" charset="0"/>
              </a:rPr>
              <a:t>que</a:t>
            </a:r>
            <a:r>
              <a:rPr lang="en-US" sz="1100" dirty="0" smtClean="0">
                <a:latin typeface="Calibri" panose="020F0502020204030204" pitchFamily="34" charset="0"/>
                <a:ea typeface="MS Mincho" panose="02020609040205080304" pitchFamily="49" charset="-128"/>
                <a:cs typeface="Verdana" panose="020B0604030504040204" pitchFamily="34" charset="0"/>
              </a:rPr>
              <a:t> se </a:t>
            </a:r>
            <a:r>
              <a:rPr lang="en-US" sz="1100" dirty="0" err="1" smtClean="0">
                <a:latin typeface="Calibri" panose="020F0502020204030204" pitchFamily="34" charset="0"/>
                <a:ea typeface="MS Mincho" panose="02020609040205080304" pitchFamily="49" charset="-128"/>
                <a:cs typeface="Verdana" panose="020B0604030504040204" pitchFamily="34" charset="0"/>
              </a:rPr>
              <a:t>detecte</a:t>
            </a:r>
            <a:r>
              <a:rPr lang="en-US" sz="1100" dirty="0" smtClean="0">
                <a:latin typeface="Calibri" panose="020F0502020204030204" pitchFamily="34" charset="0"/>
                <a:ea typeface="MS Mincho" panose="02020609040205080304" pitchFamily="49" charset="-128"/>
                <a:cs typeface="Verdana" panose="020B0604030504040204" pitchFamily="34" charset="0"/>
              </a:rPr>
              <a:t> un </a:t>
            </a:r>
            <a:r>
              <a:rPr lang="en-US" sz="1100" dirty="0" err="1" smtClean="0">
                <a:latin typeface="Calibri" panose="020F0502020204030204" pitchFamily="34" charset="0"/>
                <a:ea typeface="MS Mincho" panose="02020609040205080304" pitchFamily="49" charset="-128"/>
                <a:cs typeface="Verdana" panose="020B0604030504040204" pitchFamily="34" charset="0"/>
              </a:rPr>
              <a:t>resultado</a:t>
            </a:r>
            <a:r>
              <a:rPr lang="en-US" sz="1100" dirty="0" smtClean="0">
                <a:latin typeface="Calibri" panose="020F0502020204030204" pitchFamily="34" charset="0"/>
                <a:ea typeface="MS Mincho" panose="02020609040205080304" pitchFamily="49" charset="-128"/>
                <a:cs typeface="Verdana" panose="020B0604030504040204" pitchFamily="34" charset="0"/>
              </a:rPr>
              <a:t> </a:t>
            </a:r>
            <a:r>
              <a:rPr lang="en-US" sz="1100" dirty="0" err="1" smtClean="0">
                <a:latin typeface="Calibri" panose="020F0502020204030204" pitchFamily="34" charset="0"/>
                <a:ea typeface="MS Mincho" panose="02020609040205080304" pitchFamily="49" charset="-128"/>
                <a:cs typeface="Verdana" panose="020B0604030504040204" pitchFamily="34" charset="0"/>
              </a:rPr>
              <a:t>positivo</a:t>
            </a:r>
            <a:r>
              <a:rPr lang="en-US" sz="1100" dirty="0" smtClean="0">
                <a:latin typeface="Calibri" panose="020F0502020204030204" pitchFamily="34" charset="0"/>
                <a:ea typeface="MS Mincho" panose="02020609040205080304" pitchFamily="49" charset="-128"/>
                <a:cs typeface="Verdana" panose="020B0604030504040204" pitchFamily="34" charset="0"/>
              </a:rPr>
              <a:t>.</a:t>
            </a:r>
          </a:p>
          <a:p>
            <a:pPr algn="just">
              <a:spcBef>
                <a:spcPts val="0"/>
              </a:spcBef>
            </a:pPr>
            <a:r>
              <a:rPr lang="en-US" sz="1100" b="1" dirty="0" smtClean="0">
                <a:solidFill>
                  <a:srgbClr val="C5343A"/>
                </a:solidFill>
              </a:rPr>
              <a:t>CONAN Mobile: </a:t>
            </a:r>
            <a:r>
              <a:rPr lang="en-US" sz="1100" dirty="0" err="1" smtClean="0">
                <a:latin typeface="Calibri" panose="020F0502020204030204" pitchFamily="34" charset="0"/>
                <a:ea typeface="MS Mincho" panose="02020609040205080304" pitchFamily="49" charset="-128"/>
                <a:cs typeface="Verdana" panose="020B0604030504040204" pitchFamily="34" charset="0"/>
              </a:rPr>
              <a:t>Aplicación</a:t>
            </a:r>
            <a:r>
              <a:rPr lang="en-US" sz="1100" dirty="0" smtClean="0">
                <a:latin typeface="Calibri" panose="020F0502020204030204" pitchFamily="34" charset="0"/>
                <a:ea typeface="MS Mincho" panose="02020609040205080304" pitchFamily="49" charset="-128"/>
                <a:cs typeface="Verdana" panose="020B0604030504040204" pitchFamily="34" charset="0"/>
              </a:rPr>
              <a:t> </a:t>
            </a:r>
            <a:r>
              <a:rPr lang="en-US" sz="1100" dirty="0" err="1" smtClean="0">
                <a:latin typeface="Calibri" panose="020F0502020204030204" pitchFamily="34" charset="0"/>
                <a:ea typeface="MS Mincho" panose="02020609040205080304" pitchFamily="49" charset="-128"/>
                <a:cs typeface="Verdana" panose="020B0604030504040204" pitchFamily="34" charset="0"/>
              </a:rPr>
              <a:t>desarrollada</a:t>
            </a:r>
            <a:r>
              <a:rPr lang="en-US" sz="1100" dirty="0" smtClean="0">
                <a:latin typeface="Calibri" panose="020F0502020204030204" pitchFamily="34" charset="0"/>
                <a:ea typeface="MS Mincho" panose="02020609040205080304" pitchFamily="49" charset="-128"/>
                <a:cs typeface="Verdana" panose="020B0604030504040204" pitchFamily="34" charset="0"/>
              </a:rPr>
              <a:t> </a:t>
            </a:r>
            <a:r>
              <a:rPr lang="en-US" sz="1100" dirty="0" err="1" smtClean="0">
                <a:latin typeface="Calibri" panose="020F0502020204030204" pitchFamily="34" charset="0"/>
                <a:ea typeface="MS Mincho" panose="02020609040205080304" pitchFamily="49" charset="-128"/>
                <a:cs typeface="Verdana" panose="020B0604030504040204" pitchFamily="34" charset="0"/>
              </a:rPr>
              <a:t>por</a:t>
            </a:r>
            <a:r>
              <a:rPr lang="en-US" sz="1100" dirty="0" smtClean="0">
                <a:latin typeface="Calibri" panose="020F0502020204030204" pitchFamily="34" charset="0"/>
                <a:ea typeface="MS Mincho" panose="02020609040205080304" pitchFamily="49" charset="-128"/>
                <a:cs typeface="Verdana" panose="020B0604030504040204" pitchFamily="34" charset="0"/>
              </a:rPr>
              <a:t> INCIBE para </a:t>
            </a:r>
            <a:r>
              <a:rPr lang="en-US" sz="1100" dirty="0" err="1" smtClean="0">
                <a:latin typeface="Calibri" panose="020F0502020204030204" pitchFamily="34" charset="0"/>
                <a:ea typeface="MS Mincho" panose="02020609040205080304" pitchFamily="49" charset="-128"/>
                <a:cs typeface="Verdana" panose="020B0604030504040204" pitchFamily="34" charset="0"/>
              </a:rPr>
              <a:t>dispositivos</a:t>
            </a:r>
            <a:r>
              <a:rPr lang="en-US" sz="1100" dirty="0" smtClean="0">
                <a:latin typeface="Calibri" panose="020F0502020204030204" pitchFamily="34" charset="0"/>
                <a:ea typeface="MS Mincho" panose="02020609040205080304" pitchFamily="49" charset="-128"/>
                <a:cs typeface="Verdana" panose="020B0604030504040204" pitchFamily="34" charset="0"/>
              </a:rPr>
              <a:t> Android, </a:t>
            </a:r>
            <a:r>
              <a:rPr lang="en-US" sz="1100" dirty="0" err="1" smtClean="0">
                <a:latin typeface="Calibri" panose="020F0502020204030204" pitchFamily="34" charset="0"/>
                <a:ea typeface="MS Mincho" panose="02020609040205080304" pitchFamily="49" charset="-128"/>
                <a:cs typeface="Verdana" panose="020B0604030504040204" pitchFamily="34" charset="0"/>
              </a:rPr>
              <a:t>que</a:t>
            </a:r>
            <a:r>
              <a:rPr lang="en-US" sz="1100" dirty="0" smtClean="0">
                <a:latin typeface="Calibri" panose="020F0502020204030204" pitchFamily="34" charset="0"/>
                <a:ea typeface="MS Mincho" panose="02020609040205080304" pitchFamily="49" charset="-128"/>
                <a:cs typeface="Verdana" panose="020B0604030504040204" pitchFamily="34" charset="0"/>
              </a:rPr>
              <a:t> </a:t>
            </a:r>
            <a:r>
              <a:rPr lang="en-US" sz="1100" dirty="0" err="1" smtClean="0">
                <a:latin typeface="Calibri" panose="020F0502020204030204" pitchFamily="34" charset="0"/>
                <a:ea typeface="MS Mincho" panose="02020609040205080304" pitchFamily="49" charset="-128"/>
                <a:cs typeface="Verdana" panose="020B0604030504040204" pitchFamily="34" charset="0"/>
              </a:rPr>
              <a:t>ayuda</a:t>
            </a:r>
            <a:r>
              <a:rPr lang="en-US" sz="1100" dirty="0" smtClean="0">
                <a:latin typeface="Calibri" panose="020F0502020204030204" pitchFamily="34" charset="0"/>
                <a:ea typeface="MS Mincho" panose="02020609040205080304" pitchFamily="49" charset="-128"/>
                <a:cs typeface="Verdana" panose="020B0604030504040204" pitchFamily="34" charset="0"/>
              </a:rPr>
              <a:t> a </a:t>
            </a:r>
            <a:r>
              <a:rPr lang="en-US" sz="1100" dirty="0" err="1" smtClean="0">
                <a:latin typeface="Calibri" panose="020F0502020204030204" pitchFamily="34" charset="0"/>
                <a:ea typeface="MS Mincho" panose="02020609040205080304" pitchFamily="49" charset="-128"/>
                <a:cs typeface="Verdana" panose="020B0604030504040204" pitchFamily="34" charset="0"/>
              </a:rPr>
              <a:t>comprobar</a:t>
            </a:r>
            <a:r>
              <a:rPr lang="en-US" sz="1100" dirty="0" smtClean="0">
                <a:latin typeface="Calibri" panose="020F0502020204030204" pitchFamily="34" charset="0"/>
                <a:ea typeface="MS Mincho" panose="02020609040205080304" pitchFamily="49" charset="-128"/>
                <a:cs typeface="Verdana" panose="020B0604030504040204" pitchFamily="34" charset="0"/>
              </a:rPr>
              <a:t> el </a:t>
            </a:r>
            <a:r>
              <a:rPr lang="en-US" sz="1100" dirty="0" err="1" smtClean="0">
                <a:latin typeface="Calibri" panose="020F0502020204030204" pitchFamily="34" charset="0"/>
                <a:ea typeface="MS Mincho" panose="02020609040205080304" pitchFamily="49" charset="-128"/>
                <a:cs typeface="Verdana" panose="020B0604030504040204" pitchFamily="34" charset="0"/>
              </a:rPr>
              <a:t>nivel</a:t>
            </a:r>
            <a:r>
              <a:rPr lang="en-US" sz="1100" dirty="0" smtClean="0">
                <a:latin typeface="Calibri" panose="020F0502020204030204" pitchFamily="34" charset="0"/>
                <a:ea typeface="MS Mincho" panose="02020609040205080304" pitchFamily="49" charset="-128"/>
                <a:cs typeface="Verdana" panose="020B0604030504040204" pitchFamily="34" charset="0"/>
              </a:rPr>
              <a:t> de </a:t>
            </a:r>
            <a:r>
              <a:rPr lang="en-US" sz="1100" dirty="0" err="1" smtClean="0">
                <a:latin typeface="Calibri" panose="020F0502020204030204" pitchFamily="34" charset="0"/>
                <a:ea typeface="MS Mincho" panose="02020609040205080304" pitchFamily="49" charset="-128"/>
                <a:cs typeface="Verdana" panose="020B0604030504040204" pitchFamily="34" charset="0"/>
              </a:rPr>
              <a:t>seguridad</a:t>
            </a:r>
            <a:r>
              <a:rPr lang="en-US" sz="1100" dirty="0" smtClean="0">
                <a:latin typeface="Calibri" panose="020F0502020204030204" pitchFamily="34" charset="0"/>
                <a:ea typeface="MS Mincho" panose="02020609040205080304" pitchFamily="49" charset="-128"/>
                <a:cs typeface="Verdana" panose="020B0604030504040204" pitchFamily="34" charset="0"/>
              </a:rPr>
              <a:t> de los </a:t>
            </a:r>
            <a:r>
              <a:rPr lang="en-US" sz="1100" dirty="0" err="1" smtClean="0">
                <a:latin typeface="Calibri" panose="020F0502020204030204" pitchFamily="34" charset="0"/>
                <a:ea typeface="MS Mincho" panose="02020609040205080304" pitchFamily="49" charset="-128"/>
                <a:cs typeface="Verdana" panose="020B0604030504040204" pitchFamily="34" charset="0"/>
              </a:rPr>
              <a:t>dispositivos</a:t>
            </a:r>
            <a:r>
              <a:rPr lang="en-US" sz="1100" dirty="0" smtClean="0">
                <a:latin typeface="Calibri" panose="020F0502020204030204" pitchFamily="34" charset="0"/>
                <a:ea typeface="MS Mincho" panose="02020609040205080304" pitchFamily="49" charset="-128"/>
                <a:cs typeface="Verdana" panose="020B0604030504040204" pitchFamily="34" charset="0"/>
              </a:rPr>
              <a:t> </a:t>
            </a:r>
            <a:r>
              <a:rPr lang="en-US" sz="1100" dirty="0" err="1" smtClean="0">
                <a:latin typeface="Calibri" panose="020F0502020204030204" pitchFamily="34" charset="0"/>
                <a:ea typeface="MS Mincho" panose="02020609040205080304" pitchFamily="49" charset="-128"/>
                <a:cs typeface="Verdana" panose="020B0604030504040204" pitchFamily="34" charset="0"/>
              </a:rPr>
              <a:t>móviles</a:t>
            </a:r>
            <a:r>
              <a:rPr lang="en-US" sz="1100" dirty="0" smtClean="0">
                <a:latin typeface="Calibri" panose="020F0502020204030204" pitchFamily="34" charset="0"/>
                <a:ea typeface="MS Mincho" panose="02020609040205080304" pitchFamily="49" charset="-128"/>
                <a:cs typeface="Verdana" panose="020B0604030504040204" pitchFamily="34" charset="0"/>
              </a:rPr>
              <a:t>. </a:t>
            </a:r>
            <a:r>
              <a:rPr lang="en-US" sz="1100" dirty="0" err="1" smtClean="0">
                <a:latin typeface="Calibri" panose="020F0502020204030204" pitchFamily="34" charset="0"/>
                <a:ea typeface="MS Mincho" panose="02020609040205080304" pitchFamily="49" charset="-128"/>
                <a:cs typeface="Verdana" panose="020B0604030504040204" pitchFamily="34" charset="0"/>
              </a:rPr>
              <a:t>Esta</a:t>
            </a:r>
            <a:r>
              <a:rPr lang="en-US" sz="1100" dirty="0" smtClean="0">
                <a:latin typeface="Calibri" panose="020F0502020204030204" pitchFamily="34" charset="0"/>
                <a:ea typeface="MS Mincho" panose="02020609040205080304" pitchFamily="49" charset="-128"/>
                <a:cs typeface="Verdana" panose="020B0604030504040204" pitchFamily="34" charset="0"/>
              </a:rPr>
              <a:t> app </a:t>
            </a:r>
            <a:r>
              <a:rPr lang="en-US" sz="1100" dirty="0" err="1" smtClean="0">
                <a:latin typeface="Calibri" panose="020F0502020204030204" pitchFamily="34" charset="0"/>
                <a:ea typeface="MS Mincho" panose="02020609040205080304" pitchFamily="49" charset="-128"/>
                <a:cs typeface="Verdana" panose="020B0604030504040204" pitchFamily="34" charset="0"/>
              </a:rPr>
              <a:t>integra</a:t>
            </a:r>
            <a:r>
              <a:rPr lang="en-US" sz="1100" dirty="0" smtClean="0">
                <a:latin typeface="Calibri" panose="020F0502020204030204" pitchFamily="34" charset="0"/>
                <a:ea typeface="MS Mincho" panose="02020609040205080304" pitchFamily="49" charset="-128"/>
                <a:cs typeface="Verdana" panose="020B0604030504040204" pitchFamily="34" charset="0"/>
              </a:rPr>
              <a:t> la </a:t>
            </a:r>
            <a:r>
              <a:rPr lang="en-US" sz="1100" dirty="0" err="1" smtClean="0">
                <a:latin typeface="Calibri" panose="020F0502020204030204" pitchFamily="34" charset="0"/>
                <a:ea typeface="MS Mincho" panose="02020609040205080304" pitchFamily="49" charset="-128"/>
                <a:cs typeface="Verdana" panose="020B0604030504040204" pitchFamily="34" charset="0"/>
              </a:rPr>
              <a:t>funcionalidad</a:t>
            </a:r>
            <a:r>
              <a:rPr lang="en-US" sz="1100" dirty="0" smtClean="0">
                <a:latin typeface="Calibri" panose="020F0502020204030204" pitchFamily="34" charset="0"/>
                <a:ea typeface="MS Mincho" panose="02020609040205080304" pitchFamily="49" charset="-128"/>
                <a:cs typeface="Verdana" panose="020B0604030504040204" pitchFamily="34" charset="0"/>
              </a:rPr>
              <a:t> del </a:t>
            </a:r>
            <a:r>
              <a:rPr lang="en-US" sz="1100" dirty="0" err="1" smtClean="0">
                <a:latin typeface="Calibri" panose="020F0502020204030204" pitchFamily="34" charset="0"/>
                <a:ea typeface="MS Mincho" panose="02020609040205080304" pitchFamily="49" charset="-128"/>
                <a:cs typeface="Verdana" panose="020B0604030504040204" pitchFamily="34" charset="0"/>
              </a:rPr>
              <a:t>Servicio</a:t>
            </a:r>
            <a:r>
              <a:rPr lang="en-US" sz="1100" dirty="0" smtClean="0">
                <a:latin typeface="Calibri" panose="020F0502020204030204" pitchFamily="34" charset="0"/>
                <a:ea typeface="MS Mincho" panose="02020609040205080304" pitchFamily="49" charset="-128"/>
                <a:cs typeface="Verdana" panose="020B0604030504040204" pitchFamily="34" charset="0"/>
              </a:rPr>
              <a:t> </a:t>
            </a:r>
            <a:r>
              <a:rPr lang="en-US" sz="1100" dirty="0" err="1" smtClean="0">
                <a:latin typeface="Calibri" panose="020F0502020204030204" pitchFamily="34" charset="0"/>
                <a:ea typeface="MS Mincho" panose="02020609040205080304" pitchFamily="49" charset="-128"/>
                <a:cs typeface="Verdana" panose="020B0604030504040204" pitchFamily="34" charset="0"/>
              </a:rPr>
              <a:t>Antibotnet</a:t>
            </a:r>
            <a:r>
              <a:rPr lang="en-US" sz="1100" dirty="0" smtClean="0">
                <a:latin typeface="Calibri" panose="020F0502020204030204" pitchFamily="34" charset="0"/>
                <a:ea typeface="MS Mincho" panose="02020609040205080304" pitchFamily="49" charset="-128"/>
                <a:cs typeface="Verdana" panose="020B0604030504040204" pitchFamily="34" charset="0"/>
              </a:rPr>
              <a:t>, </a:t>
            </a:r>
            <a:r>
              <a:rPr lang="en-US" sz="1100" dirty="0" err="1" smtClean="0">
                <a:latin typeface="Calibri" panose="020F0502020204030204" pitchFamily="34" charset="0"/>
                <a:ea typeface="MS Mincho" panose="02020609040205080304" pitchFamily="49" charset="-128"/>
                <a:cs typeface="Verdana" panose="020B0604030504040204" pitchFamily="34" charset="0"/>
              </a:rPr>
              <a:t>alertando</a:t>
            </a:r>
            <a:r>
              <a:rPr lang="en-US" sz="1100" dirty="0" smtClean="0">
                <a:latin typeface="Calibri" panose="020F0502020204030204" pitchFamily="34" charset="0"/>
                <a:ea typeface="MS Mincho" panose="02020609040205080304" pitchFamily="49" charset="-128"/>
                <a:cs typeface="Verdana" panose="020B0604030504040204" pitchFamily="34" charset="0"/>
              </a:rPr>
              <a:t> en </a:t>
            </a:r>
            <a:r>
              <a:rPr lang="en-US" sz="1100" dirty="0" err="1" smtClean="0">
                <a:latin typeface="Calibri" panose="020F0502020204030204" pitchFamily="34" charset="0"/>
                <a:ea typeface="MS Mincho" panose="02020609040205080304" pitchFamily="49" charset="-128"/>
                <a:cs typeface="Verdana" panose="020B0604030504040204" pitchFamily="34" charset="0"/>
              </a:rPr>
              <a:t>caso</a:t>
            </a:r>
            <a:r>
              <a:rPr lang="en-US" sz="1100" dirty="0" smtClean="0">
                <a:latin typeface="Calibri" panose="020F0502020204030204" pitchFamily="34" charset="0"/>
                <a:ea typeface="MS Mincho" panose="02020609040205080304" pitchFamily="49" charset="-128"/>
                <a:cs typeface="Verdana" panose="020B0604030504040204" pitchFamily="34" charset="0"/>
              </a:rPr>
              <a:t> de </a:t>
            </a:r>
            <a:r>
              <a:rPr lang="en-US" sz="1100" dirty="0" err="1" smtClean="0">
                <a:latin typeface="Calibri" panose="020F0502020204030204" pitchFamily="34" charset="0"/>
                <a:ea typeface="MS Mincho" panose="02020609040205080304" pitchFamily="49" charset="-128"/>
                <a:cs typeface="Verdana" panose="020B0604030504040204" pitchFamily="34" charset="0"/>
              </a:rPr>
              <a:t>que</a:t>
            </a:r>
            <a:r>
              <a:rPr lang="en-US" sz="1100" dirty="0" smtClean="0">
                <a:latin typeface="Calibri" panose="020F0502020204030204" pitchFamily="34" charset="0"/>
                <a:ea typeface="MS Mincho" panose="02020609040205080304" pitchFamily="49" charset="-128"/>
                <a:cs typeface="Verdana" panose="020B0604030504040204" pitchFamily="34" charset="0"/>
              </a:rPr>
              <a:t> se </a:t>
            </a:r>
            <a:r>
              <a:rPr lang="en-US" sz="1100" dirty="0" err="1" smtClean="0">
                <a:latin typeface="Calibri" panose="020F0502020204030204" pitchFamily="34" charset="0"/>
                <a:ea typeface="MS Mincho" panose="02020609040205080304" pitchFamily="49" charset="-128"/>
                <a:cs typeface="Verdana" panose="020B0604030504040204" pitchFamily="34" charset="0"/>
              </a:rPr>
              <a:t>detecte</a:t>
            </a:r>
            <a:r>
              <a:rPr lang="en-US" sz="1100" dirty="0" smtClean="0">
                <a:latin typeface="Calibri" panose="020F0502020204030204" pitchFamily="34" charset="0"/>
                <a:ea typeface="MS Mincho" panose="02020609040205080304" pitchFamily="49" charset="-128"/>
                <a:cs typeface="Verdana" panose="020B0604030504040204" pitchFamily="34" charset="0"/>
              </a:rPr>
              <a:t> un </a:t>
            </a:r>
            <a:r>
              <a:rPr lang="en-US" sz="1100" dirty="0" err="1" smtClean="0">
                <a:latin typeface="Calibri" panose="020F0502020204030204" pitchFamily="34" charset="0"/>
                <a:ea typeface="MS Mincho" panose="02020609040205080304" pitchFamily="49" charset="-128"/>
                <a:cs typeface="Verdana" panose="020B0604030504040204" pitchFamily="34" charset="0"/>
              </a:rPr>
              <a:t>resultado</a:t>
            </a:r>
            <a:r>
              <a:rPr lang="en-US" sz="1100" dirty="0" smtClean="0">
                <a:latin typeface="Calibri" panose="020F0502020204030204" pitchFamily="34" charset="0"/>
                <a:ea typeface="MS Mincho" panose="02020609040205080304" pitchFamily="49" charset="-128"/>
                <a:cs typeface="Verdana" panose="020B0604030504040204" pitchFamily="34" charset="0"/>
              </a:rPr>
              <a:t> positive en </a:t>
            </a:r>
            <a:r>
              <a:rPr lang="en-US" sz="1100" dirty="0" err="1" smtClean="0">
                <a:latin typeface="Calibri" panose="020F0502020204030204" pitchFamily="34" charset="0"/>
                <a:ea typeface="MS Mincho" panose="02020609040205080304" pitchFamily="49" charset="-128"/>
                <a:cs typeface="Verdana" panose="020B0604030504040204" pitchFamily="34" charset="0"/>
              </a:rPr>
              <a:t>las</a:t>
            </a:r>
            <a:r>
              <a:rPr lang="en-US" sz="1100" dirty="0" smtClean="0">
                <a:latin typeface="Calibri" panose="020F0502020204030204" pitchFamily="34" charset="0"/>
                <a:ea typeface="MS Mincho" panose="02020609040205080304" pitchFamily="49" charset="-128"/>
                <a:cs typeface="Verdana" panose="020B0604030504040204" pitchFamily="34" charset="0"/>
              </a:rPr>
              <a:t> </a:t>
            </a:r>
            <a:r>
              <a:rPr lang="en-US" sz="1100" dirty="0" err="1" smtClean="0">
                <a:latin typeface="Calibri" panose="020F0502020204030204" pitchFamily="34" charset="0"/>
                <a:ea typeface="MS Mincho" panose="02020609040205080304" pitchFamily="49" charset="-128"/>
                <a:cs typeface="Verdana" panose="020B0604030504040204" pitchFamily="34" charset="0"/>
              </a:rPr>
              <a:t>redes</a:t>
            </a:r>
            <a:r>
              <a:rPr lang="en-US" sz="1100" dirty="0" smtClean="0">
                <a:latin typeface="Calibri" panose="020F0502020204030204" pitchFamily="34" charset="0"/>
                <a:ea typeface="MS Mincho" panose="02020609040205080304" pitchFamily="49" charset="-128"/>
                <a:cs typeface="Verdana" panose="020B0604030504040204" pitchFamily="34" charset="0"/>
              </a:rPr>
              <a:t> </a:t>
            </a:r>
            <a:r>
              <a:rPr lang="en-US" sz="1100" dirty="0" err="1" smtClean="0">
                <a:latin typeface="Calibri" panose="020F0502020204030204" pitchFamily="34" charset="0"/>
                <a:ea typeface="MS Mincho" panose="02020609040205080304" pitchFamily="49" charset="-128"/>
                <a:cs typeface="Verdana" panose="020B0604030504040204" pitchFamily="34" charset="0"/>
              </a:rPr>
              <a:t>wifi</a:t>
            </a:r>
            <a:r>
              <a:rPr lang="en-US" sz="1100" dirty="0" smtClean="0">
                <a:latin typeface="Calibri" panose="020F0502020204030204" pitchFamily="34" charset="0"/>
                <a:ea typeface="MS Mincho" panose="02020609040205080304" pitchFamily="49" charset="-128"/>
                <a:cs typeface="Verdana" panose="020B0604030504040204" pitchFamily="34" charset="0"/>
              </a:rPr>
              <a:t>.</a:t>
            </a:r>
          </a:p>
          <a:p>
            <a:pPr algn="just">
              <a:spcBef>
                <a:spcPts val="0"/>
              </a:spcBef>
            </a:pPr>
            <a:r>
              <a:rPr lang="en-US" sz="1100" b="1" dirty="0" err="1" smtClean="0">
                <a:solidFill>
                  <a:srgbClr val="C5343A"/>
                </a:solidFill>
              </a:rPr>
              <a:t>Notificación</a:t>
            </a:r>
            <a:r>
              <a:rPr lang="en-US" sz="1100" b="1" dirty="0" smtClean="0">
                <a:solidFill>
                  <a:srgbClr val="C5343A"/>
                </a:solidFill>
              </a:rPr>
              <a:t> ISP: </a:t>
            </a:r>
            <a:r>
              <a:rPr lang="en-US" sz="1100" dirty="0" smtClean="0">
                <a:latin typeface="Calibri" panose="020F0502020204030204" pitchFamily="34" charset="0"/>
                <a:ea typeface="MS Mincho" panose="02020609040205080304" pitchFamily="49" charset="-128"/>
                <a:cs typeface="Verdana" panose="020B0604030504040204" pitchFamily="34" charset="0"/>
              </a:rPr>
              <a:t>El ISP </a:t>
            </a:r>
            <a:r>
              <a:rPr lang="en-US" sz="1100" dirty="0" err="1" smtClean="0">
                <a:latin typeface="Calibri" panose="020F0502020204030204" pitchFamily="34" charset="0"/>
                <a:ea typeface="MS Mincho" panose="02020609040205080304" pitchFamily="49" charset="-128"/>
                <a:cs typeface="Verdana" panose="020B0604030504040204" pitchFamily="34" charset="0"/>
              </a:rPr>
              <a:t>Español</a:t>
            </a:r>
            <a:r>
              <a:rPr lang="en-US" sz="1100" dirty="0" smtClean="0">
                <a:latin typeface="Calibri" panose="020F0502020204030204" pitchFamily="34" charset="0"/>
                <a:ea typeface="MS Mincho" panose="02020609040205080304" pitchFamily="49" charset="-128"/>
                <a:cs typeface="Verdana" panose="020B0604030504040204" pitchFamily="34" charset="0"/>
              </a:rPr>
              <a:t>, </a:t>
            </a:r>
            <a:r>
              <a:rPr lang="en-US" sz="1100" dirty="0" err="1" smtClean="0">
                <a:latin typeface="Calibri" panose="020F0502020204030204" pitchFamily="34" charset="0"/>
                <a:ea typeface="MS Mincho" panose="02020609040205080304" pitchFamily="49" charset="-128"/>
                <a:cs typeface="Verdana" panose="020B0604030504040204" pitchFamily="34" charset="0"/>
              </a:rPr>
              <a:t>Telefónica</a:t>
            </a:r>
            <a:r>
              <a:rPr lang="en-US" sz="1100" dirty="0" smtClean="0">
                <a:latin typeface="Calibri" panose="020F0502020204030204" pitchFamily="34" charset="0"/>
                <a:ea typeface="MS Mincho" panose="02020609040205080304" pitchFamily="49" charset="-128"/>
                <a:cs typeface="Verdana" panose="020B0604030504040204" pitchFamily="34" charset="0"/>
              </a:rPr>
              <a:t>, </a:t>
            </a:r>
            <a:r>
              <a:rPr lang="en-US" sz="1100" dirty="0" err="1" smtClean="0">
                <a:latin typeface="Calibri" panose="020F0502020204030204" pitchFamily="34" charset="0"/>
                <a:ea typeface="MS Mincho" panose="02020609040205080304" pitchFamily="49" charset="-128"/>
                <a:cs typeface="Verdana" panose="020B0604030504040204" pitchFamily="34" charset="0"/>
              </a:rPr>
              <a:t>colabora</a:t>
            </a:r>
            <a:r>
              <a:rPr lang="en-US" sz="1100" dirty="0" smtClean="0">
                <a:latin typeface="Calibri" panose="020F0502020204030204" pitchFamily="34" charset="0"/>
                <a:ea typeface="MS Mincho" panose="02020609040205080304" pitchFamily="49" charset="-128"/>
                <a:cs typeface="Verdana" panose="020B0604030504040204" pitchFamily="34" charset="0"/>
              </a:rPr>
              <a:t> </a:t>
            </a:r>
            <a:r>
              <a:rPr lang="en-US" sz="1100" dirty="0" err="1" smtClean="0">
                <a:latin typeface="Calibri" panose="020F0502020204030204" pitchFamily="34" charset="0"/>
                <a:ea typeface="MS Mincho" panose="02020609040205080304" pitchFamily="49" charset="-128"/>
                <a:cs typeface="Verdana" panose="020B0604030504040204" pitchFamily="34" charset="0"/>
              </a:rPr>
              <a:t>notificando</a:t>
            </a:r>
            <a:r>
              <a:rPr lang="en-US" sz="1100" dirty="0" smtClean="0">
                <a:latin typeface="Calibri" panose="020F0502020204030204" pitchFamily="34" charset="0"/>
                <a:ea typeface="MS Mincho" panose="02020609040205080304" pitchFamily="49" charset="-128"/>
                <a:cs typeface="Verdana" panose="020B0604030504040204" pitchFamily="34" charset="0"/>
              </a:rPr>
              <a:t> a los </a:t>
            </a:r>
            <a:r>
              <a:rPr lang="en-US" sz="1100" dirty="0" err="1" smtClean="0">
                <a:latin typeface="Calibri" panose="020F0502020204030204" pitchFamily="34" charset="0"/>
                <a:ea typeface="MS Mincho" panose="02020609040205080304" pitchFamily="49" charset="-128"/>
                <a:cs typeface="Verdana" panose="020B0604030504040204" pitchFamily="34" charset="0"/>
              </a:rPr>
              <a:t>usuarios</a:t>
            </a:r>
            <a:r>
              <a:rPr lang="en-US" sz="1100" dirty="0" smtClean="0">
                <a:latin typeface="Calibri" panose="020F0502020204030204" pitchFamily="34" charset="0"/>
                <a:ea typeface="MS Mincho" panose="02020609040205080304" pitchFamily="49" charset="-128"/>
                <a:cs typeface="Verdana" panose="020B0604030504040204" pitchFamily="34" charset="0"/>
              </a:rPr>
              <a:t> </a:t>
            </a:r>
            <a:r>
              <a:rPr lang="en-US" sz="1100" dirty="0" err="1" smtClean="0">
                <a:latin typeface="Calibri" panose="020F0502020204030204" pitchFamily="34" charset="0"/>
                <a:ea typeface="MS Mincho" panose="02020609040205080304" pitchFamily="49" charset="-128"/>
                <a:cs typeface="Verdana" panose="020B0604030504040204" pitchFamily="34" charset="0"/>
              </a:rPr>
              <a:t>por</a:t>
            </a:r>
            <a:r>
              <a:rPr lang="en-US" sz="1100" dirty="0" smtClean="0">
                <a:latin typeface="Calibri" panose="020F0502020204030204" pitchFamily="34" charset="0"/>
                <a:ea typeface="MS Mincho" panose="02020609040205080304" pitchFamily="49" charset="-128"/>
                <a:cs typeface="Verdana" panose="020B0604030504040204" pitchFamily="34" charset="0"/>
              </a:rPr>
              <a:t> email </a:t>
            </a:r>
            <a:r>
              <a:rPr lang="en-US" sz="1100" dirty="0" err="1" smtClean="0">
                <a:latin typeface="Calibri" panose="020F0502020204030204" pitchFamily="34" charset="0"/>
                <a:ea typeface="MS Mincho" panose="02020609040205080304" pitchFamily="49" charset="-128"/>
                <a:cs typeface="Verdana" panose="020B0604030504040204" pitchFamily="34" charset="0"/>
              </a:rPr>
              <a:t>sobre</a:t>
            </a:r>
            <a:r>
              <a:rPr lang="en-US" sz="1100" dirty="0" smtClean="0">
                <a:latin typeface="Calibri" panose="020F0502020204030204" pitchFamily="34" charset="0"/>
                <a:ea typeface="MS Mincho" panose="02020609040205080304" pitchFamily="49" charset="-128"/>
                <a:cs typeface="Verdana" panose="020B0604030504040204" pitchFamily="34" charset="0"/>
              </a:rPr>
              <a:t> </a:t>
            </a:r>
            <a:r>
              <a:rPr lang="en-US" sz="1100" dirty="0" err="1" smtClean="0">
                <a:latin typeface="Calibri" panose="020F0502020204030204" pitchFamily="34" charset="0"/>
                <a:ea typeface="MS Mincho" panose="02020609040205080304" pitchFamily="49" charset="-128"/>
                <a:cs typeface="Verdana" panose="020B0604030504040204" pitchFamily="34" charset="0"/>
              </a:rPr>
              <a:t>incidentes</a:t>
            </a:r>
            <a:r>
              <a:rPr lang="en-US" sz="1100" dirty="0" smtClean="0">
                <a:latin typeface="Calibri" panose="020F0502020204030204" pitchFamily="34" charset="0"/>
                <a:ea typeface="MS Mincho" panose="02020609040205080304" pitchFamily="49" charset="-128"/>
                <a:cs typeface="Verdana" panose="020B0604030504040204" pitchFamily="34" charset="0"/>
              </a:rPr>
              <a:t> </a:t>
            </a:r>
            <a:r>
              <a:rPr lang="en-US" sz="1100" dirty="0" err="1" smtClean="0">
                <a:latin typeface="Calibri" panose="020F0502020204030204" pitchFamily="34" charset="0"/>
                <a:ea typeface="MS Mincho" panose="02020609040205080304" pitchFamily="49" charset="-128"/>
                <a:cs typeface="Verdana" panose="020B0604030504040204" pitchFamily="34" charset="0"/>
              </a:rPr>
              <a:t>relacionados</a:t>
            </a:r>
            <a:r>
              <a:rPr lang="en-US" sz="1100" dirty="0" smtClean="0">
                <a:latin typeface="Calibri" panose="020F0502020204030204" pitchFamily="34" charset="0"/>
                <a:ea typeface="MS Mincho" panose="02020609040205080304" pitchFamily="49" charset="-128"/>
                <a:cs typeface="Verdana" panose="020B0604030504040204" pitchFamily="34" charset="0"/>
              </a:rPr>
              <a:t> con botnets </a:t>
            </a:r>
            <a:r>
              <a:rPr lang="en-US" sz="1100" dirty="0" err="1" smtClean="0">
                <a:latin typeface="Calibri" panose="020F0502020204030204" pitchFamily="34" charset="0"/>
                <a:ea typeface="MS Mincho" panose="02020609040205080304" pitchFamily="49" charset="-128"/>
                <a:cs typeface="Verdana" panose="020B0604030504040204" pitchFamily="34" charset="0"/>
              </a:rPr>
              <a:t>que</a:t>
            </a:r>
            <a:r>
              <a:rPr lang="en-US" sz="1100" dirty="0" smtClean="0">
                <a:latin typeface="Calibri" panose="020F0502020204030204" pitchFamily="34" charset="0"/>
                <a:ea typeface="MS Mincho" panose="02020609040205080304" pitchFamily="49" charset="-128"/>
                <a:cs typeface="Verdana" panose="020B0604030504040204" pitchFamily="34" charset="0"/>
              </a:rPr>
              <a:t> </a:t>
            </a:r>
            <a:r>
              <a:rPr lang="en-US" sz="1100" dirty="0" err="1" smtClean="0">
                <a:latin typeface="Calibri" panose="020F0502020204030204" pitchFamily="34" charset="0"/>
                <a:ea typeface="MS Mincho" panose="02020609040205080304" pitchFamily="49" charset="-128"/>
                <a:cs typeface="Verdana" panose="020B0604030504040204" pitchFamily="34" charset="0"/>
              </a:rPr>
              <a:t>afecten</a:t>
            </a:r>
            <a:r>
              <a:rPr lang="en-US" sz="1100" dirty="0" smtClean="0">
                <a:latin typeface="Calibri" panose="020F0502020204030204" pitchFamily="34" charset="0"/>
                <a:ea typeface="MS Mincho" panose="02020609040205080304" pitchFamily="49" charset="-128"/>
                <a:cs typeface="Verdana" panose="020B0604030504040204" pitchFamily="34" charset="0"/>
              </a:rPr>
              <a:t> a </a:t>
            </a:r>
            <a:r>
              <a:rPr lang="en-US" sz="1100" dirty="0" err="1" smtClean="0">
                <a:latin typeface="Calibri" panose="020F0502020204030204" pitchFamily="34" charset="0"/>
                <a:ea typeface="MS Mincho" panose="02020609040205080304" pitchFamily="49" charset="-128"/>
                <a:cs typeface="Verdana" panose="020B0604030504040204" pitchFamily="34" charset="0"/>
              </a:rPr>
              <a:t>sus</a:t>
            </a:r>
            <a:r>
              <a:rPr lang="en-US" sz="1100" dirty="0" smtClean="0">
                <a:latin typeface="Calibri" panose="020F0502020204030204" pitchFamily="34" charset="0"/>
                <a:ea typeface="MS Mincho" panose="02020609040205080304" pitchFamily="49" charset="-128"/>
                <a:cs typeface="Verdana" panose="020B0604030504040204" pitchFamily="34" charset="0"/>
              </a:rPr>
              <a:t> </a:t>
            </a:r>
            <a:r>
              <a:rPr lang="en-US" sz="1100" dirty="0" err="1" smtClean="0">
                <a:latin typeface="Calibri" panose="020F0502020204030204" pitchFamily="34" charset="0"/>
                <a:ea typeface="MS Mincho" panose="02020609040205080304" pitchFamily="49" charset="-128"/>
                <a:cs typeface="Verdana" panose="020B0604030504040204" pitchFamily="34" charset="0"/>
              </a:rPr>
              <a:t>conexiones</a:t>
            </a:r>
            <a:r>
              <a:rPr lang="en-US" sz="1100" dirty="0" smtClean="0">
                <a:latin typeface="Calibri" panose="020F0502020204030204" pitchFamily="34" charset="0"/>
                <a:ea typeface="MS Mincho" panose="02020609040205080304" pitchFamily="49" charset="-128"/>
                <a:cs typeface="Verdana" panose="020B0604030504040204" pitchFamily="34" charset="0"/>
              </a:rPr>
              <a:t> de internet. INCIBE </a:t>
            </a:r>
            <a:r>
              <a:rPr lang="en-US" sz="1100" dirty="0" err="1" smtClean="0">
                <a:latin typeface="Calibri" panose="020F0502020204030204" pitchFamily="34" charset="0"/>
                <a:ea typeface="MS Mincho" panose="02020609040205080304" pitchFamily="49" charset="-128"/>
                <a:cs typeface="Verdana" panose="020B0604030504040204" pitchFamily="34" charset="0"/>
              </a:rPr>
              <a:t>facilita</a:t>
            </a:r>
            <a:r>
              <a:rPr lang="en-US" sz="1100" dirty="0" smtClean="0">
                <a:latin typeface="Calibri" panose="020F0502020204030204" pitchFamily="34" charset="0"/>
                <a:ea typeface="MS Mincho" panose="02020609040205080304" pitchFamily="49" charset="-128"/>
                <a:cs typeface="Verdana" panose="020B0604030504040204" pitchFamily="34" charset="0"/>
              </a:rPr>
              <a:t> a </a:t>
            </a:r>
            <a:r>
              <a:rPr lang="en-US" sz="1100" dirty="0" err="1" smtClean="0">
                <a:latin typeface="Calibri" panose="020F0502020204030204" pitchFamily="34" charset="0"/>
                <a:ea typeface="MS Mincho" panose="02020609040205080304" pitchFamily="49" charset="-128"/>
                <a:cs typeface="Verdana" panose="020B0604030504040204" pitchFamily="34" charset="0"/>
              </a:rPr>
              <a:t>Telefónica</a:t>
            </a:r>
            <a:r>
              <a:rPr lang="en-US" sz="1100" dirty="0" smtClean="0">
                <a:latin typeface="Calibri" panose="020F0502020204030204" pitchFamily="34" charset="0"/>
                <a:ea typeface="MS Mincho" panose="02020609040205080304" pitchFamily="49" charset="-128"/>
                <a:cs typeface="Verdana" panose="020B0604030504040204" pitchFamily="34" charset="0"/>
              </a:rPr>
              <a:t> </a:t>
            </a:r>
            <a:r>
              <a:rPr lang="en-US" sz="1100" dirty="0" err="1" smtClean="0">
                <a:latin typeface="Calibri" panose="020F0502020204030204" pitchFamily="34" charset="0"/>
                <a:ea typeface="MS Mincho" panose="02020609040205080304" pitchFamily="49" charset="-128"/>
                <a:cs typeface="Verdana" panose="020B0604030504040204" pitchFamily="34" charset="0"/>
              </a:rPr>
              <a:t>diariamente</a:t>
            </a:r>
            <a:r>
              <a:rPr lang="en-US" sz="1100" dirty="0" smtClean="0">
                <a:latin typeface="Calibri" panose="020F0502020204030204" pitchFamily="34" charset="0"/>
                <a:ea typeface="MS Mincho" panose="02020609040205080304" pitchFamily="49" charset="-128"/>
                <a:cs typeface="Verdana" panose="020B0604030504040204" pitchFamily="34" charset="0"/>
              </a:rPr>
              <a:t> un feed </a:t>
            </a:r>
            <a:r>
              <a:rPr lang="en-US" sz="1100" dirty="0" err="1" smtClean="0">
                <a:latin typeface="Calibri" panose="020F0502020204030204" pitchFamily="34" charset="0"/>
                <a:ea typeface="MS Mincho" panose="02020609040205080304" pitchFamily="49" charset="-128"/>
                <a:cs typeface="Verdana" panose="020B0604030504040204" pitchFamily="34" charset="0"/>
              </a:rPr>
              <a:t>que</a:t>
            </a:r>
            <a:r>
              <a:rPr lang="en-US" sz="1100" dirty="0" smtClean="0">
                <a:latin typeface="Calibri" panose="020F0502020204030204" pitchFamily="34" charset="0"/>
                <a:ea typeface="MS Mincho" panose="02020609040205080304" pitchFamily="49" charset="-128"/>
                <a:cs typeface="Verdana" panose="020B0604030504040204" pitchFamily="34" charset="0"/>
              </a:rPr>
              <a:t> </a:t>
            </a:r>
            <a:r>
              <a:rPr lang="en-US" sz="1100" dirty="0" err="1" smtClean="0">
                <a:latin typeface="Calibri" panose="020F0502020204030204" pitchFamily="34" charset="0"/>
                <a:ea typeface="MS Mincho" panose="02020609040205080304" pitchFamily="49" charset="-128"/>
                <a:cs typeface="Verdana" panose="020B0604030504040204" pitchFamily="34" charset="0"/>
              </a:rPr>
              <a:t>contiene</a:t>
            </a:r>
            <a:r>
              <a:rPr lang="en-US" sz="1100" dirty="0" smtClean="0">
                <a:latin typeface="Calibri" panose="020F0502020204030204" pitchFamily="34" charset="0"/>
                <a:ea typeface="MS Mincho" panose="02020609040205080304" pitchFamily="49" charset="-128"/>
                <a:cs typeface="Verdana" panose="020B0604030504040204" pitchFamily="34" charset="0"/>
              </a:rPr>
              <a:t> </a:t>
            </a:r>
            <a:r>
              <a:rPr lang="en-US" sz="1100" dirty="0" err="1" smtClean="0">
                <a:latin typeface="Calibri" panose="020F0502020204030204" pitchFamily="34" charset="0"/>
                <a:ea typeface="MS Mincho" panose="02020609040205080304" pitchFamily="49" charset="-128"/>
                <a:cs typeface="Verdana" panose="020B0604030504040204" pitchFamily="34" charset="0"/>
              </a:rPr>
              <a:t>las</a:t>
            </a:r>
            <a:r>
              <a:rPr lang="en-US" sz="1100" dirty="0" smtClean="0">
                <a:latin typeface="Calibri" panose="020F0502020204030204" pitchFamily="34" charset="0"/>
                <a:ea typeface="MS Mincho" panose="02020609040205080304" pitchFamily="49" charset="-128"/>
                <a:cs typeface="Verdana" panose="020B0604030504040204" pitchFamily="34" charset="0"/>
              </a:rPr>
              <a:t> </a:t>
            </a:r>
            <a:r>
              <a:rPr lang="en-US" sz="1100" dirty="0" err="1" smtClean="0">
                <a:latin typeface="Calibri" panose="020F0502020204030204" pitchFamily="34" charset="0"/>
                <a:ea typeface="MS Mincho" panose="02020609040205080304" pitchFamily="49" charset="-128"/>
                <a:cs typeface="Verdana" panose="020B0604030504040204" pitchFamily="34" charset="0"/>
              </a:rPr>
              <a:t>evidencias</a:t>
            </a:r>
            <a:r>
              <a:rPr lang="en-US" sz="1100" dirty="0" smtClean="0">
                <a:latin typeface="Calibri" panose="020F0502020204030204" pitchFamily="34" charset="0"/>
                <a:ea typeface="MS Mincho" panose="02020609040205080304" pitchFamily="49" charset="-128"/>
                <a:cs typeface="Verdana" panose="020B0604030504040204" pitchFamily="34" charset="0"/>
              </a:rPr>
              <a:t> </a:t>
            </a:r>
            <a:r>
              <a:rPr lang="en-US" sz="1100" dirty="0" err="1" smtClean="0">
                <a:latin typeface="Calibri" panose="020F0502020204030204" pitchFamily="34" charset="0"/>
                <a:ea typeface="MS Mincho" panose="02020609040205080304" pitchFamily="49" charset="-128"/>
                <a:cs typeface="Verdana" panose="020B0604030504040204" pitchFamily="34" charset="0"/>
              </a:rPr>
              <a:t>relativas</a:t>
            </a:r>
            <a:r>
              <a:rPr lang="en-US" sz="1100" dirty="0" smtClean="0">
                <a:latin typeface="Calibri" panose="020F0502020204030204" pitchFamily="34" charset="0"/>
                <a:ea typeface="MS Mincho" panose="02020609040205080304" pitchFamily="49" charset="-128"/>
                <a:cs typeface="Verdana" panose="020B0604030504040204" pitchFamily="34" charset="0"/>
              </a:rPr>
              <a:t> a </a:t>
            </a:r>
            <a:r>
              <a:rPr lang="en-US" sz="1100" dirty="0" err="1" smtClean="0">
                <a:latin typeface="Calibri" panose="020F0502020204030204" pitchFamily="34" charset="0"/>
                <a:ea typeface="MS Mincho" panose="02020609040205080304" pitchFamily="49" charset="-128"/>
                <a:cs typeface="Verdana" panose="020B0604030504040204" pitchFamily="34" charset="0"/>
              </a:rPr>
              <a:t>sus</a:t>
            </a:r>
            <a:r>
              <a:rPr lang="en-US" sz="1100" dirty="0" smtClean="0">
                <a:latin typeface="Calibri" panose="020F0502020204030204" pitchFamily="34" charset="0"/>
                <a:ea typeface="MS Mincho" panose="02020609040205080304" pitchFamily="49" charset="-128"/>
                <a:cs typeface="Verdana" panose="020B0604030504040204" pitchFamily="34" charset="0"/>
              </a:rPr>
              <a:t> ASNs. Con </a:t>
            </a:r>
            <a:r>
              <a:rPr lang="en-US" sz="1100" dirty="0" err="1" smtClean="0">
                <a:latin typeface="Calibri" panose="020F0502020204030204" pitchFamily="34" charset="0"/>
                <a:ea typeface="MS Mincho" panose="02020609040205080304" pitchFamily="49" charset="-128"/>
                <a:cs typeface="Verdana" panose="020B0604030504040204" pitchFamily="34" charset="0"/>
              </a:rPr>
              <a:t>esta</a:t>
            </a:r>
            <a:r>
              <a:rPr lang="en-US" sz="1100" dirty="0" smtClean="0">
                <a:latin typeface="Calibri" panose="020F0502020204030204" pitchFamily="34" charset="0"/>
                <a:ea typeface="MS Mincho" panose="02020609040205080304" pitchFamily="49" charset="-128"/>
                <a:cs typeface="Verdana" panose="020B0604030504040204" pitchFamily="34" charset="0"/>
              </a:rPr>
              <a:t> </a:t>
            </a:r>
            <a:r>
              <a:rPr lang="en-US" sz="1100" dirty="0" err="1" smtClean="0">
                <a:latin typeface="Calibri" panose="020F0502020204030204" pitchFamily="34" charset="0"/>
                <a:ea typeface="MS Mincho" panose="02020609040205080304" pitchFamily="49" charset="-128"/>
                <a:cs typeface="Verdana" panose="020B0604030504040204" pitchFamily="34" charset="0"/>
              </a:rPr>
              <a:t>información</a:t>
            </a:r>
            <a:r>
              <a:rPr lang="en-US" sz="1100" dirty="0" smtClean="0">
                <a:latin typeface="Calibri" panose="020F0502020204030204" pitchFamily="34" charset="0"/>
                <a:ea typeface="MS Mincho" panose="02020609040205080304" pitchFamily="49" charset="-128"/>
                <a:cs typeface="Verdana" panose="020B0604030504040204" pitchFamily="34" charset="0"/>
              </a:rPr>
              <a:t>, </a:t>
            </a:r>
            <a:r>
              <a:rPr lang="en-US" sz="1100" dirty="0" err="1" smtClean="0">
                <a:latin typeface="Calibri" panose="020F0502020204030204" pitchFamily="34" charset="0"/>
                <a:ea typeface="MS Mincho" panose="02020609040205080304" pitchFamily="49" charset="-128"/>
                <a:cs typeface="Verdana" panose="020B0604030504040204" pitchFamily="34" charset="0"/>
              </a:rPr>
              <a:t>Telefónica</a:t>
            </a:r>
            <a:r>
              <a:rPr lang="en-US" sz="1100" dirty="0" smtClean="0">
                <a:latin typeface="Calibri" panose="020F0502020204030204" pitchFamily="34" charset="0"/>
                <a:ea typeface="MS Mincho" panose="02020609040205080304" pitchFamily="49" charset="-128"/>
                <a:cs typeface="Verdana" panose="020B0604030504040204" pitchFamily="34" charset="0"/>
              </a:rPr>
              <a:t> </a:t>
            </a:r>
            <a:r>
              <a:rPr lang="en-US" sz="1100" dirty="0" err="1" smtClean="0">
                <a:latin typeface="Calibri" panose="020F0502020204030204" pitchFamily="34" charset="0"/>
                <a:ea typeface="MS Mincho" panose="02020609040205080304" pitchFamily="49" charset="-128"/>
                <a:cs typeface="Verdana" panose="020B0604030504040204" pitchFamily="34" charset="0"/>
              </a:rPr>
              <a:t>puede</a:t>
            </a:r>
            <a:r>
              <a:rPr lang="en-US" sz="1100" dirty="0" smtClean="0">
                <a:latin typeface="Calibri" panose="020F0502020204030204" pitchFamily="34" charset="0"/>
                <a:ea typeface="MS Mincho" panose="02020609040205080304" pitchFamily="49" charset="-128"/>
                <a:cs typeface="Verdana" panose="020B0604030504040204" pitchFamily="34" charset="0"/>
              </a:rPr>
              <a:t> </a:t>
            </a:r>
            <a:r>
              <a:rPr lang="en-US" sz="1100" dirty="0" err="1" smtClean="0">
                <a:latin typeface="Calibri" panose="020F0502020204030204" pitchFamily="34" charset="0"/>
                <a:ea typeface="MS Mincho" panose="02020609040205080304" pitchFamily="49" charset="-128"/>
                <a:cs typeface="Verdana" panose="020B0604030504040204" pitchFamily="34" charset="0"/>
              </a:rPr>
              <a:t>identificar</a:t>
            </a:r>
            <a:r>
              <a:rPr lang="en-US" sz="1100" dirty="0" smtClean="0">
                <a:latin typeface="Calibri" panose="020F0502020204030204" pitchFamily="34" charset="0"/>
                <a:ea typeface="MS Mincho" panose="02020609040205080304" pitchFamily="49" charset="-128"/>
                <a:cs typeface="Verdana" panose="020B0604030504040204" pitchFamily="34" charset="0"/>
              </a:rPr>
              <a:t> los </a:t>
            </a:r>
            <a:r>
              <a:rPr lang="en-US" sz="1100" dirty="0" err="1" smtClean="0">
                <a:latin typeface="Calibri" panose="020F0502020204030204" pitchFamily="34" charset="0"/>
                <a:ea typeface="MS Mincho" panose="02020609040205080304" pitchFamily="49" charset="-128"/>
                <a:cs typeface="Verdana" panose="020B0604030504040204" pitchFamily="34" charset="0"/>
              </a:rPr>
              <a:t>usuarios</a:t>
            </a:r>
            <a:r>
              <a:rPr lang="en-US" sz="1100" dirty="0" smtClean="0">
                <a:latin typeface="Calibri" panose="020F0502020204030204" pitchFamily="34" charset="0"/>
                <a:ea typeface="MS Mincho" panose="02020609040205080304" pitchFamily="49" charset="-128"/>
                <a:cs typeface="Verdana" panose="020B0604030504040204" pitchFamily="34" charset="0"/>
              </a:rPr>
              <a:t> de </a:t>
            </a:r>
            <a:r>
              <a:rPr lang="en-US" sz="1100" dirty="0" err="1" smtClean="0">
                <a:latin typeface="Calibri" panose="020F0502020204030204" pitchFamily="34" charset="0"/>
                <a:ea typeface="MS Mincho" panose="02020609040205080304" pitchFamily="49" charset="-128"/>
                <a:cs typeface="Verdana" panose="020B0604030504040204" pitchFamily="34" charset="0"/>
              </a:rPr>
              <a:t>las</a:t>
            </a:r>
            <a:r>
              <a:rPr lang="en-US" sz="1100" dirty="0" smtClean="0">
                <a:latin typeface="Calibri" panose="020F0502020204030204" pitchFamily="34" charset="0"/>
                <a:ea typeface="MS Mincho" panose="02020609040205080304" pitchFamily="49" charset="-128"/>
                <a:cs typeface="Verdana" panose="020B0604030504040204" pitchFamily="34" charset="0"/>
              </a:rPr>
              <a:t> </a:t>
            </a:r>
            <a:r>
              <a:rPr lang="en-US" sz="1100" dirty="0" err="1" smtClean="0">
                <a:latin typeface="Calibri" panose="020F0502020204030204" pitchFamily="34" charset="0"/>
                <a:ea typeface="MS Mincho" panose="02020609040205080304" pitchFamily="49" charset="-128"/>
                <a:cs typeface="Verdana" panose="020B0604030504040204" pitchFamily="34" charset="0"/>
              </a:rPr>
              <a:t>líneas</a:t>
            </a:r>
            <a:r>
              <a:rPr lang="en-US" sz="1100" dirty="0" smtClean="0">
                <a:latin typeface="Calibri" panose="020F0502020204030204" pitchFamily="34" charset="0"/>
                <a:ea typeface="MS Mincho" panose="02020609040205080304" pitchFamily="49" charset="-128"/>
                <a:cs typeface="Verdana" panose="020B0604030504040204" pitchFamily="34" charset="0"/>
              </a:rPr>
              <a:t> </a:t>
            </a:r>
            <a:r>
              <a:rPr lang="en-US" sz="1100" dirty="0" err="1" smtClean="0">
                <a:latin typeface="Calibri" panose="020F0502020204030204" pitchFamily="34" charset="0"/>
                <a:ea typeface="MS Mincho" panose="02020609040205080304" pitchFamily="49" charset="-128"/>
                <a:cs typeface="Verdana" panose="020B0604030504040204" pitchFamily="34" charset="0"/>
              </a:rPr>
              <a:t>afectadas</a:t>
            </a:r>
            <a:r>
              <a:rPr lang="en-US" sz="1100" dirty="0" smtClean="0">
                <a:latin typeface="Calibri" panose="020F0502020204030204" pitchFamily="34" charset="0"/>
                <a:ea typeface="MS Mincho" panose="02020609040205080304" pitchFamily="49" charset="-128"/>
                <a:cs typeface="Verdana" panose="020B0604030504040204" pitchFamily="34" charset="0"/>
              </a:rPr>
              <a:t> y </a:t>
            </a:r>
            <a:r>
              <a:rPr lang="en-US" sz="1100" dirty="0" err="1" smtClean="0">
                <a:latin typeface="Calibri" panose="020F0502020204030204" pitchFamily="34" charset="0"/>
                <a:ea typeface="MS Mincho" panose="02020609040205080304" pitchFamily="49" charset="-128"/>
                <a:cs typeface="Verdana" panose="020B0604030504040204" pitchFamily="34" charset="0"/>
              </a:rPr>
              <a:t>por</a:t>
            </a:r>
            <a:r>
              <a:rPr lang="en-US" sz="1100" dirty="0" smtClean="0">
                <a:latin typeface="Calibri" panose="020F0502020204030204" pitchFamily="34" charset="0"/>
                <a:ea typeface="MS Mincho" panose="02020609040205080304" pitchFamily="49" charset="-128"/>
                <a:cs typeface="Verdana" panose="020B0604030504040204" pitchFamily="34" charset="0"/>
              </a:rPr>
              <a:t> </a:t>
            </a:r>
            <a:r>
              <a:rPr lang="en-US" sz="1100" dirty="0" err="1" smtClean="0">
                <a:latin typeface="Calibri" panose="020F0502020204030204" pitchFamily="34" charset="0"/>
                <a:ea typeface="MS Mincho" panose="02020609040205080304" pitchFamily="49" charset="-128"/>
                <a:cs typeface="Verdana" panose="020B0604030504040204" pitchFamily="34" charset="0"/>
              </a:rPr>
              <a:t>tanto</a:t>
            </a:r>
            <a:r>
              <a:rPr lang="en-US" sz="1100" dirty="0" smtClean="0">
                <a:latin typeface="Calibri" panose="020F0502020204030204" pitchFamily="34" charset="0"/>
                <a:ea typeface="MS Mincho" panose="02020609040205080304" pitchFamily="49" charset="-128"/>
                <a:cs typeface="Verdana" panose="020B0604030504040204" pitchFamily="34" charset="0"/>
              </a:rPr>
              <a:t> </a:t>
            </a:r>
            <a:r>
              <a:rPr lang="en-US" sz="1100" dirty="0" err="1" smtClean="0">
                <a:latin typeface="Calibri" panose="020F0502020204030204" pitchFamily="34" charset="0"/>
                <a:ea typeface="MS Mincho" panose="02020609040205080304" pitchFamily="49" charset="-128"/>
                <a:cs typeface="Verdana" panose="020B0604030504040204" pitchFamily="34" charset="0"/>
              </a:rPr>
              <a:t>enviarles</a:t>
            </a:r>
            <a:r>
              <a:rPr lang="en-US" sz="1100" dirty="0" smtClean="0">
                <a:latin typeface="Calibri" panose="020F0502020204030204" pitchFamily="34" charset="0"/>
                <a:ea typeface="MS Mincho" panose="02020609040205080304" pitchFamily="49" charset="-128"/>
                <a:cs typeface="Verdana" panose="020B0604030504040204" pitchFamily="34" charset="0"/>
              </a:rPr>
              <a:t> la </a:t>
            </a:r>
            <a:r>
              <a:rPr lang="en-US" sz="1100" dirty="0" err="1" smtClean="0">
                <a:latin typeface="Calibri" panose="020F0502020204030204" pitchFamily="34" charset="0"/>
                <a:ea typeface="MS Mincho" panose="02020609040205080304" pitchFamily="49" charset="-128"/>
                <a:cs typeface="Verdana" panose="020B0604030504040204" pitchFamily="34" charset="0"/>
              </a:rPr>
              <a:t>notificación</a:t>
            </a:r>
            <a:r>
              <a:rPr lang="en-US" sz="1100" dirty="0" smtClean="0">
                <a:latin typeface="Calibri" panose="020F0502020204030204" pitchFamily="34" charset="0"/>
                <a:ea typeface="MS Mincho" panose="02020609040205080304" pitchFamily="49" charset="-128"/>
                <a:cs typeface="Verdana" panose="020B0604030504040204" pitchFamily="34" charset="0"/>
              </a:rPr>
              <a:t>.</a:t>
            </a:r>
          </a:p>
          <a:p>
            <a:pPr algn="just">
              <a:spcBef>
                <a:spcPts val="0"/>
              </a:spcBef>
            </a:pPr>
            <a:r>
              <a:rPr lang="en-US" sz="1100" b="1" dirty="0" smtClean="0">
                <a:solidFill>
                  <a:srgbClr val="C5343A"/>
                </a:solidFill>
              </a:rPr>
              <a:t>API para </a:t>
            </a:r>
            <a:r>
              <a:rPr lang="en-US" sz="1100" b="1" dirty="0" err="1" smtClean="0">
                <a:solidFill>
                  <a:srgbClr val="C5343A"/>
                </a:solidFill>
              </a:rPr>
              <a:t>empresas</a:t>
            </a:r>
            <a:r>
              <a:rPr lang="en-US" sz="1100" b="1" dirty="0" smtClean="0">
                <a:solidFill>
                  <a:srgbClr val="C5343A"/>
                </a:solidFill>
              </a:rPr>
              <a:t>: </a:t>
            </a:r>
            <a:r>
              <a:rPr lang="en-US" sz="1100" dirty="0" smtClean="0">
                <a:latin typeface="Calibri" panose="020F0502020204030204" pitchFamily="34" charset="0"/>
                <a:ea typeface="MS Mincho" panose="02020609040205080304" pitchFamily="49" charset="-128"/>
                <a:cs typeface="Verdana" panose="020B0604030504040204" pitchFamily="34" charset="0"/>
              </a:rPr>
              <a:t>API </a:t>
            </a:r>
            <a:r>
              <a:rPr lang="en-US" sz="1100" dirty="0" err="1" smtClean="0">
                <a:latin typeface="Calibri" panose="020F0502020204030204" pitchFamily="34" charset="0"/>
                <a:ea typeface="MS Mincho" panose="02020609040205080304" pitchFamily="49" charset="-128"/>
                <a:cs typeface="Verdana" panose="020B0604030504040204" pitchFamily="34" charset="0"/>
              </a:rPr>
              <a:t>que</a:t>
            </a:r>
            <a:r>
              <a:rPr lang="en-US" sz="1100" dirty="0" smtClean="0">
                <a:latin typeface="Calibri" panose="020F0502020204030204" pitchFamily="34" charset="0"/>
                <a:ea typeface="MS Mincho" panose="02020609040205080304" pitchFamily="49" charset="-128"/>
                <a:cs typeface="Verdana" panose="020B0604030504040204" pitchFamily="34" charset="0"/>
              </a:rPr>
              <a:t> </a:t>
            </a:r>
            <a:r>
              <a:rPr lang="en-US" sz="1100" dirty="0" err="1" smtClean="0">
                <a:latin typeface="Calibri" panose="020F0502020204030204" pitchFamily="34" charset="0"/>
                <a:ea typeface="MS Mincho" panose="02020609040205080304" pitchFamily="49" charset="-128"/>
                <a:cs typeface="Verdana" panose="020B0604030504040204" pitchFamily="34" charset="0"/>
              </a:rPr>
              <a:t>permite</a:t>
            </a:r>
            <a:r>
              <a:rPr lang="en-US" sz="1100" dirty="0" smtClean="0">
                <a:latin typeface="Calibri" panose="020F0502020204030204" pitchFamily="34" charset="0"/>
                <a:ea typeface="MS Mincho" panose="02020609040205080304" pitchFamily="49" charset="-128"/>
                <a:cs typeface="Verdana" panose="020B0604030504040204" pitchFamily="34" charset="0"/>
              </a:rPr>
              <a:t> al personal IT </a:t>
            </a:r>
            <a:r>
              <a:rPr lang="en-US" sz="1100" dirty="0" err="1" smtClean="0">
                <a:latin typeface="Calibri" panose="020F0502020204030204" pitchFamily="34" charset="0"/>
                <a:ea typeface="MS Mincho" panose="02020609040205080304" pitchFamily="49" charset="-128"/>
                <a:cs typeface="Verdana" panose="020B0604030504040204" pitchFamily="34" charset="0"/>
              </a:rPr>
              <a:t>integrar</a:t>
            </a:r>
            <a:r>
              <a:rPr lang="en-US" sz="1100" dirty="0" smtClean="0">
                <a:latin typeface="Calibri" panose="020F0502020204030204" pitchFamily="34" charset="0"/>
                <a:ea typeface="MS Mincho" panose="02020609040205080304" pitchFamily="49" charset="-128"/>
                <a:cs typeface="Verdana" panose="020B0604030504040204" pitchFamily="34" charset="0"/>
              </a:rPr>
              <a:t> el </a:t>
            </a:r>
            <a:r>
              <a:rPr lang="en-US" sz="1100" dirty="0" err="1" smtClean="0">
                <a:latin typeface="Calibri" panose="020F0502020204030204" pitchFamily="34" charset="0"/>
                <a:ea typeface="MS Mincho" panose="02020609040205080304" pitchFamily="49" charset="-128"/>
                <a:cs typeface="Verdana" panose="020B0604030504040204" pitchFamily="34" charset="0"/>
              </a:rPr>
              <a:t>servicio</a:t>
            </a:r>
            <a:r>
              <a:rPr lang="en-US" sz="1100" dirty="0" smtClean="0">
                <a:latin typeface="Calibri" panose="020F0502020204030204" pitchFamily="34" charset="0"/>
                <a:ea typeface="MS Mincho" panose="02020609040205080304" pitchFamily="49" charset="-128"/>
                <a:cs typeface="Verdana" panose="020B0604030504040204" pitchFamily="34" charset="0"/>
              </a:rPr>
              <a:t> en </a:t>
            </a:r>
            <a:r>
              <a:rPr lang="en-US" sz="1100" dirty="0" err="1" smtClean="0">
                <a:latin typeface="Calibri" panose="020F0502020204030204" pitchFamily="34" charset="0"/>
                <a:ea typeface="MS Mincho" panose="02020609040205080304" pitchFamily="49" charset="-128"/>
                <a:cs typeface="Verdana" panose="020B0604030504040204" pitchFamily="34" charset="0"/>
              </a:rPr>
              <a:t>sus</a:t>
            </a:r>
            <a:r>
              <a:rPr lang="en-US" sz="1100" dirty="0" smtClean="0">
                <a:latin typeface="Calibri" panose="020F0502020204030204" pitchFamily="34" charset="0"/>
                <a:ea typeface="MS Mincho" panose="02020609040205080304" pitchFamily="49" charset="-128"/>
                <a:cs typeface="Verdana" panose="020B0604030504040204" pitchFamily="34" charset="0"/>
              </a:rPr>
              <a:t> </a:t>
            </a:r>
            <a:r>
              <a:rPr lang="en-US" sz="1100" dirty="0" err="1" smtClean="0">
                <a:latin typeface="Calibri" panose="020F0502020204030204" pitchFamily="34" charset="0"/>
                <a:ea typeface="MS Mincho" panose="02020609040205080304" pitchFamily="49" charset="-128"/>
                <a:cs typeface="Verdana" panose="020B0604030504040204" pitchFamily="34" charset="0"/>
              </a:rPr>
              <a:t>sistemas</a:t>
            </a:r>
            <a:r>
              <a:rPr lang="en-US" sz="1100" dirty="0" smtClean="0">
                <a:latin typeface="Calibri" panose="020F0502020204030204" pitchFamily="34" charset="0"/>
                <a:ea typeface="MS Mincho" panose="02020609040205080304" pitchFamily="49" charset="-128"/>
                <a:cs typeface="Verdana" panose="020B0604030504040204" pitchFamily="34" charset="0"/>
              </a:rPr>
              <a:t> de </a:t>
            </a:r>
            <a:r>
              <a:rPr lang="en-US" sz="1100" dirty="0" err="1" smtClean="0">
                <a:latin typeface="Calibri" panose="020F0502020204030204" pitchFamily="34" charset="0"/>
                <a:ea typeface="MS Mincho" panose="02020609040205080304" pitchFamily="49" charset="-128"/>
                <a:cs typeface="Verdana" panose="020B0604030504040204" pitchFamily="34" charset="0"/>
              </a:rPr>
              <a:t>monitorización</a:t>
            </a:r>
            <a:r>
              <a:rPr lang="en-US" sz="1100" dirty="0" smtClean="0">
                <a:latin typeface="Calibri" panose="020F0502020204030204" pitchFamily="34" charset="0"/>
                <a:ea typeface="MS Mincho" panose="02020609040205080304" pitchFamily="49" charset="-128"/>
                <a:cs typeface="Verdana" panose="020B0604030504040204" pitchFamily="34" charset="0"/>
              </a:rPr>
              <a:t> de </a:t>
            </a:r>
            <a:r>
              <a:rPr lang="en-US" sz="1100" dirty="0" err="1" smtClean="0">
                <a:latin typeface="Calibri" panose="020F0502020204030204" pitchFamily="34" charset="0"/>
                <a:ea typeface="MS Mincho" panose="02020609040205080304" pitchFamily="49" charset="-128"/>
                <a:cs typeface="Verdana" panose="020B0604030504040204" pitchFamily="34" charset="0"/>
              </a:rPr>
              <a:t>redes</a:t>
            </a:r>
            <a:r>
              <a:rPr lang="en-US" sz="1100" dirty="0" smtClean="0">
                <a:latin typeface="Calibri" panose="020F0502020204030204" pitchFamily="34" charset="0"/>
                <a:ea typeface="MS Mincho" panose="02020609040205080304" pitchFamily="49" charset="-128"/>
                <a:cs typeface="Verdana" panose="020B0604030504040204" pitchFamily="34" charset="0"/>
              </a:rPr>
              <a:t>. Este </a:t>
            </a:r>
            <a:r>
              <a:rPr lang="en-US" sz="1100" dirty="0" err="1" smtClean="0">
                <a:latin typeface="Calibri" panose="020F0502020204030204" pitchFamily="34" charset="0"/>
                <a:ea typeface="MS Mincho" panose="02020609040205080304" pitchFamily="49" charset="-128"/>
                <a:cs typeface="Verdana" panose="020B0604030504040204" pitchFamily="34" charset="0"/>
              </a:rPr>
              <a:t>servicio</a:t>
            </a:r>
            <a:r>
              <a:rPr lang="en-US" sz="1100" dirty="0" smtClean="0">
                <a:latin typeface="Calibri" panose="020F0502020204030204" pitchFamily="34" charset="0"/>
                <a:ea typeface="MS Mincho" panose="02020609040205080304" pitchFamily="49" charset="-128"/>
                <a:cs typeface="Verdana" panose="020B0604030504040204" pitchFamily="34" charset="0"/>
              </a:rPr>
              <a:t> </a:t>
            </a:r>
            <a:r>
              <a:rPr lang="en-US" sz="1100" dirty="0" err="1" smtClean="0">
                <a:latin typeface="Calibri" panose="020F0502020204030204" pitchFamily="34" charset="0"/>
                <a:ea typeface="MS Mincho" panose="02020609040205080304" pitchFamily="49" charset="-128"/>
                <a:cs typeface="Verdana" panose="020B0604030504040204" pitchFamily="34" charset="0"/>
              </a:rPr>
              <a:t>está</a:t>
            </a:r>
            <a:r>
              <a:rPr lang="en-US" sz="1100" dirty="0" smtClean="0">
                <a:latin typeface="Calibri" panose="020F0502020204030204" pitchFamily="34" charset="0"/>
                <a:ea typeface="MS Mincho" panose="02020609040205080304" pitchFamily="49" charset="-128"/>
                <a:cs typeface="Verdana" panose="020B0604030504040204" pitchFamily="34" charset="0"/>
              </a:rPr>
              <a:t> </a:t>
            </a:r>
            <a:r>
              <a:rPr lang="en-US" sz="1100" dirty="0" err="1" smtClean="0">
                <a:latin typeface="Calibri" panose="020F0502020204030204" pitchFamily="34" charset="0"/>
                <a:ea typeface="MS Mincho" panose="02020609040205080304" pitchFamily="49" charset="-128"/>
                <a:cs typeface="Verdana" panose="020B0604030504040204" pitchFamily="34" charset="0"/>
              </a:rPr>
              <a:t>orientado</a:t>
            </a:r>
            <a:r>
              <a:rPr lang="en-US" sz="1100" dirty="0" smtClean="0">
                <a:latin typeface="Calibri" panose="020F0502020204030204" pitchFamily="34" charset="0"/>
                <a:ea typeface="MS Mincho" panose="02020609040205080304" pitchFamily="49" charset="-128"/>
                <a:cs typeface="Verdana" panose="020B0604030504040204" pitchFamily="34" charset="0"/>
              </a:rPr>
              <a:t> a </a:t>
            </a:r>
            <a:r>
              <a:rPr lang="en-US" sz="1100" dirty="0" err="1" smtClean="0">
                <a:latin typeface="Calibri" panose="020F0502020204030204" pitchFamily="34" charset="0"/>
                <a:ea typeface="MS Mincho" panose="02020609040205080304" pitchFamily="49" charset="-128"/>
                <a:cs typeface="Verdana" panose="020B0604030504040204" pitchFamily="34" charset="0"/>
              </a:rPr>
              <a:t>empresas</a:t>
            </a:r>
            <a:r>
              <a:rPr lang="en-US" sz="1100" dirty="0" smtClean="0">
                <a:latin typeface="Calibri" panose="020F0502020204030204" pitchFamily="34" charset="0"/>
                <a:ea typeface="MS Mincho" panose="02020609040205080304" pitchFamily="49" charset="-128"/>
                <a:cs typeface="Verdana" panose="020B0604030504040204" pitchFamily="34" charset="0"/>
              </a:rPr>
              <a:t>.</a:t>
            </a:r>
            <a:endParaRPr lang="es-ES" sz="1100" dirty="0" smtClean="0"/>
          </a:p>
          <a:p>
            <a:endParaRPr lang="es-ES" dirty="0" smtClean="0"/>
          </a:p>
          <a:p>
            <a:endParaRPr lang="es-ES" dirty="0"/>
          </a:p>
        </p:txBody>
      </p:sp>
      <p:sp>
        <p:nvSpPr>
          <p:cNvPr id="4" name="Marcador de número de diapositiva 3"/>
          <p:cNvSpPr>
            <a:spLocks noGrp="1"/>
          </p:cNvSpPr>
          <p:nvPr>
            <p:ph type="sldNum" sz="quarter" idx="5"/>
          </p:nvPr>
        </p:nvSpPr>
        <p:spPr/>
        <p:txBody>
          <a:bodyPr/>
          <a:lstStyle/>
          <a:p>
            <a:fld id="{38152758-05B9-0645-B5E8-3DAADE25CF31}" type="slidenum">
              <a:rPr lang="es-ES" smtClean="0"/>
              <a:t>13</a:t>
            </a:fld>
            <a:endParaRPr lang="es-ES" dirty="0"/>
          </a:p>
        </p:txBody>
      </p:sp>
    </p:spTree>
    <p:extLst>
      <p:ext uri="{BB962C8B-B14F-4D97-AF65-F5344CB8AC3E}">
        <p14:creationId xmlns:p14="http://schemas.microsoft.com/office/powerpoint/2010/main" val="4149992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kern="1200" dirty="0">
                <a:solidFill>
                  <a:schemeClr val="tx1"/>
                </a:solidFill>
                <a:effectLst/>
                <a:latin typeface="+mn-lt"/>
                <a:ea typeface="+mn-ea"/>
                <a:cs typeface="+mn-cs"/>
              </a:rPr>
              <a:t>Las copias de seguridad permiten</a:t>
            </a:r>
            <a:r>
              <a:rPr lang="es-ES" sz="1200" b="1" kern="1200" dirty="0">
                <a:solidFill>
                  <a:schemeClr val="tx1"/>
                </a:solidFill>
                <a:effectLst/>
                <a:latin typeface="+mn-lt"/>
                <a:ea typeface="+mn-ea"/>
                <a:cs typeface="+mn-cs"/>
              </a:rPr>
              <a:t> mantener un doble de toda la información que tengamos almacenada en nuestro dispositivo</a:t>
            </a:r>
            <a:r>
              <a:rPr lang="es-ES" sz="1200" kern="1200" dirty="0">
                <a:solidFill>
                  <a:schemeClr val="tx1"/>
                </a:solidFill>
                <a:effectLst/>
                <a:latin typeface="+mn-lt"/>
                <a:ea typeface="+mn-ea"/>
                <a:cs typeface="+mn-cs"/>
              </a:rPr>
              <a:t>. Son una práctica muy útil, especialmente si se llevan a cabo de forma periódica, ya que permiten recuperar información más o menos actualizada ante un incidente de pérdida o robo de esta.</a:t>
            </a:r>
          </a:p>
          <a:p>
            <a:endParaRPr lang="es-ES" sz="1200" kern="1200" dirty="0">
              <a:solidFill>
                <a:schemeClr val="tx1"/>
              </a:solidFill>
              <a:effectLst/>
              <a:latin typeface="+mn-lt"/>
              <a:ea typeface="+mn-ea"/>
              <a:cs typeface="+mn-cs"/>
            </a:endParaRPr>
          </a:p>
          <a:p>
            <a:r>
              <a:rPr lang="es-ES" sz="1200" kern="1200" dirty="0">
                <a:solidFill>
                  <a:schemeClr val="tx1"/>
                </a:solidFill>
                <a:effectLst/>
                <a:latin typeface="+mn-lt"/>
                <a:ea typeface="+mn-ea"/>
                <a:cs typeface="+mn-cs"/>
              </a:rPr>
              <a:t>En los dispositivos móviles, los datos más sensibles de ser respaldados son los contactos, la agenda del correo y archivos personales, como fotos o vídeos.</a:t>
            </a:r>
          </a:p>
        </p:txBody>
      </p:sp>
      <p:sp>
        <p:nvSpPr>
          <p:cNvPr id="4" name="Marcador de número de diapositiva 3"/>
          <p:cNvSpPr>
            <a:spLocks noGrp="1"/>
          </p:cNvSpPr>
          <p:nvPr>
            <p:ph type="sldNum" sz="quarter" idx="5"/>
          </p:nvPr>
        </p:nvSpPr>
        <p:spPr/>
        <p:txBody>
          <a:bodyPr/>
          <a:lstStyle/>
          <a:p>
            <a:fld id="{38152758-05B9-0645-B5E8-3DAADE25CF31}" type="slidenum">
              <a:rPr lang="es-ES" smtClean="0"/>
              <a:t>14</a:t>
            </a:fld>
            <a:endParaRPr lang="es-ES"/>
          </a:p>
        </p:txBody>
      </p:sp>
    </p:spTree>
    <p:extLst>
      <p:ext uri="{BB962C8B-B14F-4D97-AF65-F5344CB8AC3E}">
        <p14:creationId xmlns:p14="http://schemas.microsoft.com/office/powerpoint/2010/main" val="19532474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kern="1200" dirty="0">
                <a:solidFill>
                  <a:schemeClr val="tx1"/>
                </a:solidFill>
                <a:effectLst/>
                <a:latin typeface="+mn-lt"/>
                <a:ea typeface="+mn-ea"/>
                <a:cs typeface="+mn-cs"/>
              </a:rPr>
              <a:t>Para hacerlo en </a:t>
            </a:r>
            <a:r>
              <a:rPr lang="es-ES" sz="1200" b="1" kern="1200" dirty="0">
                <a:solidFill>
                  <a:schemeClr val="tx1"/>
                </a:solidFill>
                <a:effectLst/>
                <a:latin typeface="+mn-lt"/>
                <a:ea typeface="+mn-ea"/>
                <a:cs typeface="+mn-cs"/>
              </a:rPr>
              <a:t>Android</a:t>
            </a:r>
            <a:r>
              <a:rPr lang="es-ES" sz="1200" kern="1200" dirty="0">
                <a:solidFill>
                  <a:schemeClr val="tx1"/>
                </a:solidFill>
                <a:effectLst/>
                <a:latin typeface="+mn-lt"/>
                <a:ea typeface="+mn-ea"/>
                <a:cs typeface="+mn-cs"/>
              </a:rPr>
              <a:t>, deberemos:</a:t>
            </a:r>
          </a:p>
          <a:p>
            <a:pPr lvl="0"/>
            <a:endParaRPr lang="es-ES"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s-ES" sz="1200" kern="1200" dirty="0">
                <a:solidFill>
                  <a:schemeClr val="tx1"/>
                </a:solidFill>
                <a:effectLst/>
                <a:latin typeface="+mn-lt"/>
                <a:ea typeface="+mn-ea"/>
                <a:cs typeface="+mn-cs"/>
              </a:rPr>
              <a:t>Acceder a </a:t>
            </a:r>
            <a:r>
              <a:rPr lang="es-ES" sz="1200" b="1" kern="1200" dirty="0">
                <a:solidFill>
                  <a:schemeClr val="tx1"/>
                </a:solidFill>
                <a:effectLst/>
                <a:latin typeface="+mn-lt"/>
                <a:ea typeface="+mn-ea"/>
                <a:cs typeface="+mn-cs"/>
              </a:rPr>
              <a:t>Ajustes &gt; Google &gt; Hacer copia de seguridad</a:t>
            </a:r>
            <a:r>
              <a:rPr lang="es-ES" sz="1200" kern="1200" dirty="0">
                <a:solidFill>
                  <a:schemeClr val="tx1"/>
                </a:solidFill>
                <a:effectLst/>
                <a:latin typeface="+mn-lt"/>
                <a:ea typeface="+mn-ea"/>
                <a:cs typeface="+mn-cs"/>
              </a:rPr>
              <a:t>. Seleccionaremos </a:t>
            </a:r>
            <a:r>
              <a:rPr lang="es-ES" sz="1200" b="1" kern="1200" dirty="0">
                <a:solidFill>
                  <a:schemeClr val="tx1"/>
                </a:solidFill>
                <a:effectLst/>
                <a:latin typeface="+mn-lt"/>
                <a:ea typeface="+mn-ea"/>
                <a:cs typeface="+mn-cs"/>
              </a:rPr>
              <a:t>Crear una copia de seguridad</a:t>
            </a:r>
            <a:r>
              <a:rPr lang="es-ES" sz="1200" kern="1200" dirty="0">
                <a:solidFill>
                  <a:schemeClr val="tx1"/>
                </a:solidFill>
                <a:effectLst/>
                <a:latin typeface="+mn-lt"/>
                <a:ea typeface="+mn-ea"/>
                <a:cs typeface="+mn-cs"/>
              </a:rPr>
              <a:t> ahora y crearemos una copia de nuestros datos en </a:t>
            </a:r>
            <a:r>
              <a:rPr lang="es-ES" sz="1200" b="1" kern="1200" dirty="0">
                <a:solidFill>
                  <a:schemeClr val="tx1"/>
                </a:solidFill>
                <a:effectLst/>
                <a:latin typeface="+mn-lt"/>
                <a:ea typeface="+mn-ea"/>
                <a:cs typeface="+mn-cs"/>
              </a:rPr>
              <a:t>Google Drive</a:t>
            </a:r>
            <a:r>
              <a:rPr lang="es-ES" sz="1200" kern="1200" dirty="0">
                <a:solidFill>
                  <a:schemeClr val="tx1"/>
                </a:solidFill>
                <a:effectLst/>
                <a:latin typeface="+mn-lt"/>
                <a:ea typeface="+mn-ea"/>
                <a:cs typeface="+mn-cs"/>
              </a:rPr>
              <a:t>.</a:t>
            </a:r>
          </a:p>
          <a:p>
            <a:endParaRPr lang="es-ES" sz="1200" kern="1200" dirty="0">
              <a:solidFill>
                <a:schemeClr val="tx1"/>
              </a:solidFill>
              <a:effectLst/>
              <a:latin typeface="+mn-lt"/>
              <a:ea typeface="+mn-ea"/>
              <a:cs typeface="+mn-cs"/>
            </a:endParaRPr>
          </a:p>
          <a:p>
            <a:r>
              <a:rPr lang="es-ES" sz="1200" kern="1200" dirty="0">
                <a:solidFill>
                  <a:schemeClr val="tx1"/>
                </a:solidFill>
                <a:effectLst/>
                <a:latin typeface="+mn-lt"/>
                <a:ea typeface="+mn-ea"/>
                <a:cs typeface="+mn-cs"/>
              </a:rPr>
              <a:t>Para hacerlo en </a:t>
            </a:r>
            <a:r>
              <a:rPr lang="es-ES" sz="1200" b="1" kern="1200" dirty="0">
                <a:solidFill>
                  <a:schemeClr val="tx1"/>
                </a:solidFill>
                <a:effectLst/>
                <a:latin typeface="+mn-lt"/>
                <a:ea typeface="+mn-ea"/>
                <a:cs typeface="+mn-cs"/>
              </a:rPr>
              <a:t>iOS</a:t>
            </a:r>
            <a:r>
              <a:rPr lang="es-ES" sz="1200" kern="1200" dirty="0">
                <a:solidFill>
                  <a:schemeClr val="tx1"/>
                </a:solidFill>
                <a:effectLst/>
                <a:latin typeface="+mn-lt"/>
                <a:ea typeface="+mn-ea"/>
                <a:cs typeface="+mn-cs"/>
              </a:rPr>
              <a:t>:</a:t>
            </a:r>
          </a:p>
          <a:p>
            <a:endParaRPr lang="es-ES"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s-ES" sz="1200" kern="1200" dirty="0">
                <a:solidFill>
                  <a:schemeClr val="tx1"/>
                </a:solidFill>
                <a:effectLst/>
                <a:latin typeface="+mn-lt"/>
                <a:ea typeface="+mn-ea"/>
                <a:cs typeface="+mn-cs"/>
              </a:rPr>
              <a:t>Iremos a </a:t>
            </a:r>
            <a:r>
              <a:rPr lang="es-ES" sz="1200" b="1" kern="1200" dirty="0">
                <a:solidFill>
                  <a:schemeClr val="tx1"/>
                </a:solidFill>
                <a:effectLst/>
                <a:latin typeface="+mn-lt"/>
                <a:ea typeface="+mn-ea"/>
                <a:cs typeface="+mn-cs"/>
              </a:rPr>
              <a:t>Ajustes &gt; ID Apple &gt; iCloud &gt; Copia en iCloud</a:t>
            </a:r>
            <a:r>
              <a:rPr lang="es-ES" sz="1200" kern="1200" dirty="0">
                <a:solidFill>
                  <a:schemeClr val="tx1"/>
                </a:solidFill>
                <a:effectLst/>
                <a:latin typeface="+mn-lt"/>
                <a:ea typeface="+mn-ea"/>
                <a:cs typeface="+mn-cs"/>
              </a:rPr>
              <a:t>. Desde aquí podremos activar la </a:t>
            </a:r>
            <a:r>
              <a:rPr lang="es-ES" sz="1200" b="1" kern="1200" dirty="0">
                <a:solidFill>
                  <a:schemeClr val="tx1"/>
                </a:solidFill>
                <a:effectLst/>
                <a:latin typeface="+mn-lt"/>
                <a:ea typeface="+mn-ea"/>
                <a:cs typeface="+mn-cs"/>
              </a:rPr>
              <a:t>Copia en iCloud</a:t>
            </a:r>
            <a:r>
              <a:rPr lang="es-ES" sz="1200" kern="1200" dirty="0">
                <a:solidFill>
                  <a:schemeClr val="tx1"/>
                </a:solidFill>
                <a:effectLst/>
                <a:latin typeface="+mn-lt"/>
                <a:ea typeface="+mn-ea"/>
                <a:cs typeface="+mn-cs"/>
              </a:rPr>
              <a:t> para que se realicen automáticamente.</a:t>
            </a:r>
          </a:p>
          <a:p>
            <a:pPr marL="171450" lvl="0" indent="-171450">
              <a:buFont typeface="Arial" panose="020B0604020202020204" pitchFamily="34" charset="0"/>
              <a:buChar char="•"/>
            </a:pPr>
            <a:r>
              <a:rPr lang="es-ES" sz="1200" kern="1200" dirty="0">
                <a:solidFill>
                  <a:schemeClr val="tx1"/>
                </a:solidFill>
                <a:effectLst/>
                <a:latin typeface="+mn-lt"/>
                <a:ea typeface="+mn-ea"/>
                <a:cs typeface="+mn-cs"/>
              </a:rPr>
              <a:t>Para hacer una copia manual bastará con seleccionar </a:t>
            </a:r>
            <a:r>
              <a:rPr lang="es-ES" sz="1200" b="1" kern="1200" dirty="0">
                <a:solidFill>
                  <a:schemeClr val="tx1"/>
                </a:solidFill>
                <a:effectLst/>
                <a:latin typeface="+mn-lt"/>
                <a:ea typeface="+mn-ea"/>
                <a:cs typeface="+mn-cs"/>
              </a:rPr>
              <a:t>Realizar copia de seguridad ahora</a:t>
            </a:r>
            <a:r>
              <a:rPr lang="es-ES" sz="1200" kern="1200" dirty="0">
                <a:solidFill>
                  <a:schemeClr val="tx1"/>
                </a:solidFill>
                <a:effectLst/>
                <a:latin typeface="+mn-lt"/>
                <a:ea typeface="+mn-ea"/>
                <a:cs typeface="+mn-cs"/>
              </a:rPr>
              <a:t>.</a:t>
            </a:r>
          </a:p>
          <a:p>
            <a:endParaRPr lang="es-ES" dirty="0"/>
          </a:p>
        </p:txBody>
      </p:sp>
      <p:sp>
        <p:nvSpPr>
          <p:cNvPr id="4" name="Marcador de número de diapositiva 3"/>
          <p:cNvSpPr>
            <a:spLocks noGrp="1"/>
          </p:cNvSpPr>
          <p:nvPr>
            <p:ph type="sldNum" sz="quarter" idx="5"/>
          </p:nvPr>
        </p:nvSpPr>
        <p:spPr/>
        <p:txBody>
          <a:bodyPr/>
          <a:lstStyle/>
          <a:p>
            <a:fld id="{38152758-05B9-0645-B5E8-3DAADE25CF31}" type="slidenum">
              <a:rPr lang="es-ES" smtClean="0"/>
              <a:t>15</a:t>
            </a:fld>
            <a:endParaRPr lang="es-ES"/>
          </a:p>
        </p:txBody>
      </p:sp>
    </p:spTree>
    <p:extLst>
      <p:ext uri="{BB962C8B-B14F-4D97-AF65-F5344CB8AC3E}">
        <p14:creationId xmlns:p14="http://schemas.microsoft.com/office/powerpoint/2010/main" val="24081453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kern="1200" dirty="0">
                <a:solidFill>
                  <a:schemeClr val="tx1"/>
                </a:solidFill>
                <a:effectLst/>
                <a:latin typeface="+mn-lt"/>
                <a:ea typeface="+mn-ea"/>
                <a:cs typeface="+mn-cs"/>
              </a:rPr>
              <a:t>Configurar una copia de seguridad solo te llevará unos minutos y te dará la tranquilidad de disponer de una copia de tu dispositivo tal y como se encuentra en este momento. ¿A qué esperas?</a:t>
            </a:r>
          </a:p>
          <a:p>
            <a:endParaRPr lang="es-ES" dirty="0"/>
          </a:p>
        </p:txBody>
      </p:sp>
      <p:sp>
        <p:nvSpPr>
          <p:cNvPr id="4" name="Marcador de número de diapositiva 3"/>
          <p:cNvSpPr>
            <a:spLocks noGrp="1"/>
          </p:cNvSpPr>
          <p:nvPr>
            <p:ph type="sldNum" sz="quarter" idx="5"/>
          </p:nvPr>
        </p:nvSpPr>
        <p:spPr/>
        <p:txBody>
          <a:bodyPr/>
          <a:lstStyle/>
          <a:p>
            <a:fld id="{38152758-05B9-0645-B5E8-3DAADE25CF31}" type="slidenum">
              <a:rPr lang="es-ES" smtClean="0"/>
              <a:t>16</a:t>
            </a:fld>
            <a:endParaRPr lang="es-ES"/>
          </a:p>
        </p:txBody>
      </p:sp>
    </p:spTree>
    <p:extLst>
      <p:ext uri="{BB962C8B-B14F-4D97-AF65-F5344CB8AC3E}">
        <p14:creationId xmlns:p14="http://schemas.microsoft.com/office/powerpoint/2010/main" val="33355189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kern="1200" dirty="0">
                <a:solidFill>
                  <a:schemeClr val="tx1"/>
                </a:solidFill>
                <a:effectLst/>
                <a:latin typeface="+mn-lt"/>
                <a:ea typeface="+mn-ea"/>
                <a:cs typeface="+mn-cs"/>
              </a:rPr>
              <a:t>Nuestros dispositivos inalámbricos tienen la posibilidad de conectarse a una gran variedad de redes inalámbricas. Algunas sirven para tener </a:t>
            </a:r>
            <a:r>
              <a:rPr lang="es-ES" sz="1200" b="1" kern="1200" dirty="0">
                <a:solidFill>
                  <a:schemeClr val="tx1"/>
                </a:solidFill>
                <a:effectLst/>
                <a:latin typeface="+mn-lt"/>
                <a:ea typeface="+mn-ea"/>
                <a:cs typeface="+mn-cs"/>
              </a:rPr>
              <a:t>conexión a Internet</a:t>
            </a:r>
            <a:r>
              <a:rPr lang="es-ES" sz="1200" kern="1200" dirty="0">
                <a:solidFill>
                  <a:schemeClr val="tx1"/>
                </a:solidFill>
                <a:effectLst/>
                <a:latin typeface="+mn-lt"/>
                <a:ea typeface="+mn-ea"/>
                <a:cs typeface="+mn-cs"/>
              </a:rPr>
              <a:t>, </a:t>
            </a:r>
            <a:r>
              <a:rPr lang="es-ES" sz="1200" b="1" kern="1200" dirty="0">
                <a:solidFill>
                  <a:schemeClr val="tx1"/>
                </a:solidFill>
                <a:effectLst/>
                <a:latin typeface="+mn-lt"/>
                <a:ea typeface="+mn-ea"/>
                <a:cs typeface="+mn-cs"/>
              </a:rPr>
              <a:t>realizar pagos </a:t>
            </a:r>
            <a:r>
              <a:rPr lang="es-ES" sz="1200" kern="1200" dirty="0">
                <a:solidFill>
                  <a:schemeClr val="tx1"/>
                </a:solidFill>
                <a:effectLst/>
                <a:latin typeface="+mn-lt"/>
                <a:ea typeface="+mn-ea"/>
                <a:cs typeface="+mn-cs"/>
              </a:rPr>
              <a:t>con el mismo dispositivo o </a:t>
            </a:r>
            <a:r>
              <a:rPr lang="es-ES" sz="1200" b="1" kern="1200" dirty="0">
                <a:solidFill>
                  <a:schemeClr val="tx1"/>
                </a:solidFill>
                <a:effectLst/>
                <a:latin typeface="+mn-lt"/>
                <a:ea typeface="+mn-ea"/>
                <a:cs typeface="+mn-cs"/>
              </a:rPr>
              <a:t>conectarse a otros</a:t>
            </a:r>
            <a:r>
              <a:rPr lang="es-ES" sz="1200" kern="1200" dirty="0">
                <a:solidFill>
                  <a:schemeClr val="tx1"/>
                </a:solidFill>
                <a:effectLst/>
                <a:latin typeface="+mn-lt"/>
                <a:ea typeface="+mn-ea"/>
                <a:cs typeface="+mn-cs"/>
              </a:rPr>
              <a:t> para intercambiar archivos.</a:t>
            </a:r>
          </a:p>
          <a:p>
            <a:endParaRPr lang="es-ES" sz="1200" b="1" kern="1200" dirty="0">
              <a:solidFill>
                <a:schemeClr val="tx1"/>
              </a:solidFill>
              <a:effectLst/>
              <a:latin typeface="+mn-lt"/>
              <a:ea typeface="+mn-ea"/>
              <a:cs typeface="+mn-cs"/>
            </a:endParaRPr>
          </a:p>
          <a:p>
            <a:endParaRPr lang="es-ES" dirty="0"/>
          </a:p>
        </p:txBody>
      </p:sp>
      <p:sp>
        <p:nvSpPr>
          <p:cNvPr id="4" name="Marcador de número de diapositiva 3"/>
          <p:cNvSpPr>
            <a:spLocks noGrp="1"/>
          </p:cNvSpPr>
          <p:nvPr>
            <p:ph type="sldNum" sz="quarter" idx="5"/>
          </p:nvPr>
        </p:nvSpPr>
        <p:spPr/>
        <p:txBody>
          <a:bodyPr/>
          <a:lstStyle/>
          <a:p>
            <a:fld id="{38152758-05B9-0645-B5E8-3DAADE25CF31}" type="slidenum">
              <a:rPr lang="es-ES" smtClean="0"/>
              <a:t>17</a:t>
            </a:fld>
            <a:endParaRPr lang="es-ES"/>
          </a:p>
        </p:txBody>
      </p:sp>
    </p:spTree>
    <p:extLst>
      <p:ext uri="{BB962C8B-B14F-4D97-AF65-F5344CB8AC3E}">
        <p14:creationId xmlns:p14="http://schemas.microsoft.com/office/powerpoint/2010/main" val="33470708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b="1" kern="1200" dirty="0">
                <a:solidFill>
                  <a:schemeClr val="tx1"/>
                </a:solidFill>
                <a:effectLst/>
                <a:latin typeface="+mn-lt"/>
                <a:ea typeface="+mn-ea"/>
                <a:cs typeface="+mn-cs"/>
              </a:rPr>
              <a:t>Bluetooth:</a:t>
            </a:r>
            <a:r>
              <a:rPr lang="es-ES" sz="1200" kern="1200" dirty="0">
                <a:solidFill>
                  <a:schemeClr val="tx1"/>
                </a:solidFill>
                <a:effectLst/>
                <a:latin typeface="+mn-lt"/>
                <a:ea typeface="+mn-ea"/>
                <a:cs typeface="+mn-cs"/>
              </a:rPr>
              <a:t> viene incorporado en todos los dispositivos móviles y permite conectarnos con otro dispositivo para compartir archivos o emparejar determinados dispositivos, como auriculares inalámbricos. </a:t>
            </a:r>
          </a:p>
          <a:p>
            <a:endParaRPr lang="es-ES"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s-ES" sz="1200" kern="1200" dirty="0">
                <a:solidFill>
                  <a:schemeClr val="tx1"/>
                </a:solidFill>
                <a:effectLst/>
                <a:latin typeface="+mn-lt"/>
                <a:ea typeface="+mn-ea"/>
                <a:cs typeface="+mn-cs"/>
              </a:rPr>
              <a:t>Tanto en </a:t>
            </a:r>
            <a:r>
              <a:rPr lang="es-ES" sz="1200" b="1" kern="1200" dirty="0">
                <a:solidFill>
                  <a:schemeClr val="tx1"/>
                </a:solidFill>
                <a:effectLst/>
                <a:latin typeface="+mn-lt"/>
                <a:ea typeface="+mn-ea"/>
                <a:cs typeface="+mn-cs"/>
              </a:rPr>
              <a:t>Android,</a:t>
            </a:r>
            <a:r>
              <a:rPr lang="es-ES" sz="1200" kern="1200" dirty="0">
                <a:solidFill>
                  <a:schemeClr val="tx1"/>
                </a:solidFill>
                <a:effectLst/>
                <a:latin typeface="+mn-lt"/>
                <a:ea typeface="+mn-ea"/>
                <a:cs typeface="+mn-cs"/>
              </a:rPr>
              <a:t> como en </a:t>
            </a:r>
            <a:r>
              <a:rPr lang="es-ES" sz="1200" b="1" kern="1200" dirty="0">
                <a:solidFill>
                  <a:schemeClr val="tx1"/>
                </a:solidFill>
                <a:effectLst/>
                <a:latin typeface="+mn-lt"/>
                <a:ea typeface="+mn-ea"/>
                <a:cs typeface="+mn-cs"/>
              </a:rPr>
              <a:t>iOS</a:t>
            </a:r>
            <a:r>
              <a:rPr lang="es-ES" sz="1200" kern="1200" dirty="0">
                <a:solidFill>
                  <a:schemeClr val="tx1"/>
                </a:solidFill>
                <a:effectLst/>
                <a:latin typeface="+mn-lt"/>
                <a:ea typeface="+mn-ea"/>
                <a:cs typeface="+mn-cs"/>
              </a:rPr>
              <a:t>, bastará con ir a </a:t>
            </a:r>
            <a:r>
              <a:rPr lang="es-ES" sz="1200" b="1" kern="1200" dirty="0">
                <a:solidFill>
                  <a:schemeClr val="tx1"/>
                </a:solidFill>
                <a:effectLst/>
                <a:latin typeface="+mn-lt"/>
                <a:ea typeface="+mn-ea"/>
                <a:cs typeface="+mn-cs"/>
              </a:rPr>
              <a:t>Ajustes &gt; Bluetooth</a:t>
            </a:r>
            <a:r>
              <a:rPr lang="es-ES" sz="1200" kern="1200" dirty="0">
                <a:solidFill>
                  <a:schemeClr val="tx1"/>
                </a:solidFill>
                <a:effectLst/>
                <a:latin typeface="+mn-lt"/>
                <a:ea typeface="+mn-ea"/>
                <a:cs typeface="+mn-cs"/>
              </a:rPr>
              <a:t> para activar o desactivar esta función y acceder a su configuración. Si bien es una función muy útil, su mayor riesgo está a la hora de que un dispositivo que no conocemos acabe sincronizándose al nuestro. Para evitarlo, una vez hayamos terminado, desactiva el Bluetooth</a:t>
            </a:r>
            <a:r>
              <a:rPr lang="es-ES" sz="1200" kern="1200" dirty="0" smtClean="0">
                <a:solidFill>
                  <a:schemeClr val="tx1"/>
                </a:solidFill>
                <a:effectLst/>
                <a:latin typeface="+mn-lt"/>
                <a:ea typeface="+mn-ea"/>
                <a:cs typeface="+mn-cs"/>
              </a:rPr>
              <a:t>.</a:t>
            </a:r>
          </a:p>
          <a:p>
            <a:pPr marL="171450" lvl="0" indent="-171450">
              <a:buFont typeface="Arial" panose="020B0604020202020204" pitchFamily="34" charset="0"/>
              <a:buChar char="•"/>
            </a:pPr>
            <a:endParaRPr lang="es-ES" sz="1200" kern="1200" dirty="0" smtClean="0">
              <a:solidFill>
                <a:schemeClr val="tx1"/>
              </a:solidFill>
              <a:effectLst/>
              <a:latin typeface="+mn-lt"/>
              <a:ea typeface="+mn-ea"/>
              <a:cs typeface="+mn-cs"/>
            </a:endParaRPr>
          </a:p>
          <a:p>
            <a:pPr marL="0" lvl="0" indent="0">
              <a:buFont typeface="Arial" panose="020B0604020202020204" pitchFamily="34" charset="0"/>
              <a:buNone/>
            </a:pPr>
            <a:r>
              <a:rPr lang="es-ES" sz="1200" kern="1200" dirty="0" smtClean="0">
                <a:solidFill>
                  <a:schemeClr val="tx1"/>
                </a:solidFill>
                <a:effectLst/>
                <a:latin typeface="+mn-lt"/>
                <a:ea typeface="+mn-ea"/>
                <a:cs typeface="+mn-cs"/>
              </a:rPr>
              <a:t>Recomendaciones:</a:t>
            </a:r>
          </a:p>
          <a:p>
            <a:pPr marL="171450" indent="-171450" rtl="0">
              <a:buFont typeface="Arial" panose="020B0604020202020204" pitchFamily="34" charset="0"/>
              <a:buChar char="•"/>
            </a:pPr>
            <a:r>
              <a:rPr lang="es-ES" sz="1200" dirty="0" smtClean="0"/>
              <a:t>Tener el dispositivo actualizado.</a:t>
            </a:r>
          </a:p>
          <a:p>
            <a:pPr marL="171450" indent="-171450" rtl="0">
              <a:buFont typeface="Arial" panose="020B0604020202020204" pitchFamily="34" charset="0"/>
              <a:buChar char="•"/>
            </a:pPr>
            <a:r>
              <a:rPr lang="es-ES" sz="1200" dirty="0" smtClean="0"/>
              <a:t>Encender el </a:t>
            </a:r>
            <a:r>
              <a:rPr lang="es-ES" sz="1200" dirty="0" err="1" smtClean="0"/>
              <a:t>bluetooth</a:t>
            </a:r>
            <a:r>
              <a:rPr lang="es-ES" sz="1200" dirty="0" smtClean="0"/>
              <a:t> sólo cuando se vaya a hacer uso.</a:t>
            </a:r>
          </a:p>
          <a:p>
            <a:pPr marL="171450" indent="-171450" rtl="0">
              <a:buFont typeface="Arial" panose="020B0604020202020204" pitchFamily="34" charset="0"/>
              <a:buChar char="•"/>
            </a:pPr>
            <a:r>
              <a:rPr lang="es-ES" sz="1200" dirty="0" smtClean="0"/>
              <a:t>Tener activado el modo oculto.</a:t>
            </a:r>
          </a:p>
          <a:p>
            <a:pPr marL="171450" indent="-171450" rtl="0">
              <a:buFont typeface="Arial" panose="020B0604020202020204" pitchFamily="34" charset="0"/>
              <a:buChar char="•"/>
            </a:pPr>
            <a:r>
              <a:rPr lang="es-ES" sz="1200" dirty="0" smtClean="0"/>
              <a:t>Borrar los dispositivos a los que se haya conectado previamente.</a:t>
            </a:r>
          </a:p>
          <a:p>
            <a:pPr marL="171450" indent="-171450" rtl="0">
              <a:buFont typeface="Arial" panose="020B0604020202020204" pitchFamily="34" charset="0"/>
              <a:buChar char="•"/>
            </a:pPr>
            <a:r>
              <a:rPr lang="es-ES" sz="1200" dirty="0" smtClean="0"/>
              <a:t>Rechazar el emparejamiento con dispositivos desconocidos.</a:t>
            </a:r>
          </a:p>
          <a:p>
            <a:pPr marL="171450" lvl="0" indent="-171450">
              <a:buFont typeface="Arial" panose="020B0604020202020204" pitchFamily="34" charset="0"/>
              <a:buChar char="•"/>
            </a:pPr>
            <a:endParaRPr lang="es-ES" sz="1200" kern="1200" dirty="0">
              <a:solidFill>
                <a:schemeClr val="tx1"/>
              </a:solidFill>
              <a:effectLst/>
              <a:latin typeface="+mn-lt"/>
              <a:ea typeface="+mn-ea"/>
              <a:cs typeface="+mn-cs"/>
            </a:endParaRPr>
          </a:p>
          <a:p>
            <a:endParaRPr lang="es-ES" dirty="0"/>
          </a:p>
        </p:txBody>
      </p:sp>
      <p:sp>
        <p:nvSpPr>
          <p:cNvPr id="4" name="Marcador de número de diapositiva 3"/>
          <p:cNvSpPr>
            <a:spLocks noGrp="1"/>
          </p:cNvSpPr>
          <p:nvPr>
            <p:ph type="sldNum" sz="quarter" idx="5"/>
          </p:nvPr>
        </p:nvSpPr>
        <p:spPr/>
        <p:txBody>
          <a:bodyPr/>
          <a:lstStyle/>
          <a:p>
            <a:fld id="{38152758-05B9-0645-B5E8-3DAADE25CF31}" type="slidenum">
              <a:rPr lang="es-ES" smtClean="0"/>
              <a:t>18</a:t>
            </a:fld>
            <a:endParaRPr lang="es-ES"/>
          </a:p>
        </p:txBody>
      </p:sp>
    </p:spTree>
    <p:extLst>
      <p:ext uri="{BB962C8B-B14F-4D97-AF65-F5344CB8AC3E}">
        <p14:creationId xmlns:p14="http://schemas.microsoft.com/office/powerpoint/2010/main" val="15297450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b="1" kern="1200" dirty="0">
                <a:solidFill>
                  <a:schemeClr val="tx1"/>
                </a:solidFill>
                <a:effectLst/>
                <a:latin typeface="+mn-lt"/>
                <a:ea typeface="+mn-ea"/>
                <a:cs typeface="+mn-cs"/>
              </a:rPr>
              <a:t>Wifi:</a:t>
            </a:r>
            <a:r>
              <a:rPr lang="es-ES" sz="1200" kern="1200" dirty="0">
                <a:solidFill>
                  <a:schemeClr val="tx1"/>
                </a:solidFill>
                <a:effectLst/>
                <a:latin typeface="+mn-lt"/>
                <a:ea typeface="+mn-ea"/>
                <a:cs typeface="+mn-cs"/>
              </a:rPr>
              <a:t> permite navegar por Internet al conectarnos a una red wifi cercana a nuestro dispositivo. </a:t>
            </a:r>
          </a:p>
          <a:p>
            <a:pPr marL="171450" lvl="0" indent="-171450">
              <a:buFont typeface="Arial" panose="020B0604020202020204" pitchFamily="34" charset="0"/>
              <a:buChar char="•"/>
            </a:pPr>
            <a:endParaRPr lang="es-ES"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s-ES" sz="1200" kern="1200" dirty="0">
                <a:solidFill>
                  <a:schemeClr val="tx1"/>
                </a:solidFill>
                <a:effectLst/>
                <a:latin typeface="+mn-lt"/>
                <a:ea typeface="+mn-ea"/>
                <a:cs typeface="+mn-cs"/>
              </a:rPr>
              <a:t>En Android e iOS, iremos a </a:t>
            </a:r>
            <a:r>
              <a:rPr lang="es-ES" sz="1200" b="1" kern="1200" dirty="0">
                <a:solidFill>
                  <a:schemeClr val="tx1"/>
                </a:solidFill>
                <a:effectLst/>
                <a:latin typeface="+mn-lt"/>
                <a:ea typeface="+mn-ea"/>
                <a:cs typeface="+mn-cs"/>
              </a:rPr>
              <a:t>Ajustes &gt; </a:t>
            </a:r>
            <a:r>
              <a:rPr lang="es-ES" sz="1200" b="1" kern="1200" dirty="0" err="1">
                <a:solidFill>
                  <a:schemeClr val="tx1"/>
                </a:solidFill>
                <a:effectLst/>
                <a:latin typeface="+mn-lt"/>
                <a:ea typeface="+mn-ea"/>
                <a:cs typeface="+mn-cs"/>
              </a:rPr>
              <a:t>Wi</a:t>
            </a:r>
            <a:r>
              <a:rPr lang="es-ES" sz="1200" b="1" kern="1200" dirty="0">
                <a:solidFill>
                  <a:schemeClr val="tx1"/>
                </a:solidFill>
                <a:effectLst/>
                <a:latin typeface="+mn-lt"/>
                <a:ea typeface="+mn-ea"/>
                <a:cs typeface="+mn-cs"/>
              </a:rPr>
              <a:t>-Fi</a:t>
            </a:r>
            <a:r>
              <a:rPr lang="es-ES" sz="1200" kern="1200" dirty="0">
                <a:solidFill>
                  <a:schemeClr val="tx1"/>
                </a:solidFill>
                <a:effectLst/>
                <a:latin typeface="+mn-lt"/>
                <a:ea typeface="+mn-ea"/>
                <a:cs typeface="+mn-cs"/>
              </a:rPr>
              <a:t> para activar o desactivar esta función. Además, veremos todas las redes disponibles a nuestro alcance. </a:t>
            </a:r>
          </a:p>
          <a:p>
            <a:pPr marL="0" lvl="0" indent="0">
              <a:buFont typeface="Arial" panose="020B0604020202020204" pitchFamily="34" charset="0"/>
              <a:buNone/>
            </a:pPr>
            <a:endParaRPr lang="es-ES" sz="1200" kern="1200" dirty="0">
              <a:solidFill>
                <a:schemeClr val="tx1"/>
              </a:solidFill>
              <a:effectLst/>
              <a:latin typeface="+mn-lt"/>
              <a:ea typeface="+mn-ea"/>
              <a:cs typeface="+mn-cs"/>
            </a:endParaRPr>
          </a:p>
          <a:p>
            <a:r>
              <a:rPr lang="es-ES" sz="1200" kern="1200" dirty="0">
                <a:solidFill>
                  <a:schemeClr val="tx1"/>
                </a:solidFill>
                <a:effectLst/>
                <a:latin typeface="+mn-lt"/>
                <a:ea typeface="+mn-ea"/>
                <a:cs typeface="+mn-cs"/>
              </a:rPr>
              <a:t>Una red abierta puede ser peligrosa e infectar nuestros dispositivos con todo tipo de </a:t>
            </a:r>
            <a:r>
              <a:rPr lang="es-ES" sz="1200" i="1" kern="1200" dirty="0">
                <a:solidFill>
                  <a:schemeClr val="tx1"/>
                </a:solidFill>
                <a:effectLst/>
                <a:latin typeface="+mn-lt"/>
                <a:ea typeface="+mn-ea"/>
                <a:cs typeface="+mn-cs"/>
              </a:rPr>
              <a:t>malware</a:t>
            </a:r>
            <a:r>
              <a:rPr lang="es-ES" sz="1200" kern="1200" dirty="0">
                <a:solidFill>
                  <a:schemeClr val="tx1"/>
                </a:solidFill>
                <a:effectLst/>
                <a:latin typeface="+mn-lt"/>
                <a:ea typeface="+mn-ea"/>
                <a:cs typeface="+mn-cs"/>
              </a:rPr>
              <a:t>. Además, corremos el riesgo de que un ciberdelincuente monitorice toda nuestra actividad online para hacerse con nuestros datos y credenciales.</a:t>
            </a:r>
          </a:p>
          <a:p>
            <a:endParaRPr lang="es-ES" sz="1200" kern="1200" dirty="0">
              <a:solidFill>
                <a:schemeClr val="tx1"/>
              </a:solidFill>
              <a:effectLst/>
              <a:latin typeface="+mn-lt"/>
              <a:ea typeface="+mn-ea"/>
              <a:cs typeface="+mn-cs"/>
            </a:endParaRPr>
          </a:p>
          <a:p>
            <a:r>
              <a:rPr lang="es-ES" sz="1200" kern="1200" dirty="0">
                <a:solidFill>
                  <a:schemeClr val="tx1"/>
                </a:solidFill>
                <a:effectLst/>
                <a:latin typeface="+mn-lt"/>
                <a:ea typeface="+mn-ea"/>
                <a:cs typeface="+mn-cs"/>
              </a:rPr>
              <a:t>El mejor consejo es no conectarnos a redes públicas a no ser que sea imprescindible, y siempre con una VPN. Además, no accederemos a nuestras cuentas o servicios más personales, como la cuenta bancaria, correo electrónico o redes sociales, para evitar que acaben en manos de terceros</a:t>
            </a:r>
            <a:r>
              <a:rPr lang="es-ES" sz="1200" kern="1200" dirty="0" smtClean="0">
                <a:solidFill>
                  <a:schemeClr val="tx1"/>
                </a:solidFill>
                <a:effectLst/>
                <a:latin typeface="+mn-lt"/>
                <a:ea typeface="+mn-ea"/>
                <a:cs typeface="+mn-cs"/>
              </a:rPr>
              <a:t>.</a:t>
            </a:r>
          </a:p>
          <a:p>
            <a:endParaRPr lang="es-ES" sz="1200" kern="1200" dirty="0" smtClean="0">
              <a:solidFill>
                <a:schemeClr val="tx1"/>
              </a:solidFill>
              <a:effectLst/>
              <a:latin typeface="+mn-lt"/>
              <a:ea typeface="+mn-ea"/>
              <a:cs typeface="+mn-cs"/>
            </a:endParaRPr>
          </a:p>
          <a:p>
            <a:pPr marL="0" indent="0" algn="l">
              <a:buFont typeface="Arial" panose="020B0604020202020204" pitchFamily="34" charset="0"/>
              <a:buNone/>
            </a:pPr>
            <a:r>
              <a:rPr lang="es-ES" sz="1200" kern="1200" dirty="0" smtClean="0">
                <a:solidFill>
                  <a:schemeClr val="tx1"/>
                </a:solidFill>
                <a:effectLst/>
                <a:latin typeface="+mn-lt"/>
                <a:ea typeface="+mn-ea"/>
                <a:cs typeface="+mn-cs"/>
              </a:rPr>
              <a:t>Recomendaciones:</a:t>
            </a:r>
          </a:p>
          <a:p>
            <a:pPr marL="171450" indent="-171450" algn="l" rtl="0">
              <a:buFont typeface="Arial" panose="020B0604020202020204" pitchFamily="34" charset="0"/>
              <a:buChar char="•"/>
            </a:pPr>
            <a:r>
              <a:rPr lang="es-ES" dirty="0" smtClean="0"/>
              <a:t>Mantener el dispositivo y aplicaciones actualizados.</a:t>
            </a:r>
          </a:p>
          <a:p>
            <a:pPr marL="171450" indent="-171450" algn="l" rtl="0">
              <a:buFont typeface="Arial" panose="020B0604020202020204" pitchFamily="34" charset="0"/>
              <a:buChar char="•"/>
            </a:pPr>
            <a:r>
              <a:rPr lang="es-ES" dirty="0" smtClean="0"/>
              <a:t>Activar el firewall y el antivirus.</a:t>
            </a:r>
          </a:p>
          <a:p>
            <a:pPr marL="171450" indent="-171450" algn="l" rtl="0">
              <a:buFont typeface="Arial" panose="020B0604020202020204" pitchFamily="34" charset="0"/>
              <a:buChar char="•"/>
            </a:pPr>
            <a:r>
              <a:rPr lang="es-ES" dirty="0" smtClean="0"/>
              <a:t>Desactivar la conexión automática a redes inalámbricas.</a:t>
            </a:r>
          </a:p>
          <a:p>
            <a:pPr marL="171450" indent="-171450" algn="l" rtl="0">
              <a:buFont typeface="Arial" panose="020B0604020202020204" pitchFamily="34" charset="0"/>
              <a:buChar char="•"/>
            </a:pPr>
            <a:r>
              <a:rPr lang="es-ES" dirty="0" smtClean="0"/>
              <a:t>Desactivar la sincronización.</a:t>
            </a:r>
          </a:p>
          <a:p>
            <a:pPr marL="171450" indent="-171450" algn="l" rtl="0">
              <a:buFont typeface="Arial" panose="020B0604020202020204" pitchFamily="34" charset="0"/>
              <a:buChar char="•"/>
            </a:pPr>
            <a:r>
              <a:rPr lang="es-ES" dirty="0" smtClean="0"/>
              <a:t>No intercambiar información sensible o realizar compras.</a:t>
            </a:r>
          </a:p>
          <a:p>
            <a:pPr marL="171450" indent="-171450" algn="l" rtl="0">
              <a:buFont typeface="Arial" panose="020B0604020202020204" pitchFamily="34" charset="0"/>
              <a:buChar char="•"/>
            </a:pPr>
            <a:r>
              <a:rPr lang="es-ES" dirty="0" smtClean="0"/>
              <a:t>Conectarse a páginas con cifrado de seguridad https://</a:t>
            </a:r>
          </a:p>
          <a:p>
            <a:pPr marL="171450" indent="-171450" algn="l">
              <a:buFont typeface="Arial" panose="020B0604020202020204" pitchFamily="34" charset="0"/>
              <a:buChar char="•"/>
            </a:pPr>
            <a:r>
              <a:rPr lang="es-ES" dirty="0" smtClean="0"/>
              <a:t>Comprobar que la red disponible es la oficial del lugar.</a:t>
            </a:r>
          </a:p>
          <a:p>
            <a:pPr marL="171450" indent="-171450" algn="l" rtl="0">
              <a:buFont typeface="Arial" panose="020B0604020202020204" pitchFamily="34" charset="0"/>
              <a:buChar char="•"/>
            </a:pPr>
            <a:r>
              <a:rPr lang="es-ES" dirty="0" smtClean="0"/>
              <a:t>Utilizar una VPN.</a:t>
            </a:r>
          </a:p>
          <a:p>
            <a:endParaRPr lang="es-ES" sz="1200" kern="1200" dirty="0">
              <a:solidFill>
                <a:schemeClr val="tx1"/>
              </a:solidFill>
              <a:effectLst/>
              <a:latin typeface="+mn-lt"/>
              <a:ea typeface="+mn-ea"/>
              <a:cs typeface="+mn-cs"/>
            </a:endParaRPr>
          </a:p>
          <a:p>
            <a:endParaRPr lang="es-ES" dirty="0"/>
          </a:p>
        </p:txBody>
      </p:sp>
      <p:sp>
        <p:nvSpPr>
          <p:cNvPr id="4" name="Marcador de número de diapositiva 3"/>
          <p:cNvSpPr>
            <a:spLocks noGrp="1"/>
          </p:cNvSpPr>
          <p:nvPr>
            <p:ph type="sldNum" sz="quarter" idx="5"/>
          </p:nvPr>
        </p:nvSpPr>
        <p:spPr/>
        <p:txBody>
          <a:bodyPr/>
          <a:lstStyle/>
          <a:p>
            <a:fld id="{38152758-05B9-0645-B5E8-3DAADE25CF31}" type="slidenum">
              <a:rPr lang="es-ES" smtClean="0"/>
              <a:t>19</a:t>
            </a:fld>
            <a:endParaRPr lang="es-ES"/>
          </a:p>
        </p:txBody>
      </p:sp>
    </p:spTree>
    <p:extLst>
      <p:ext uri="{BB962C8B-B14F-4D97-AF65-F5344CB8AC3E}">
        <p14:creationId xmlns:p14="http://schemas.microsoft.com/office/powerpoint/2010/main" val="1958639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38152758-05B9-0645-B5E8-3DAADE25CF31}" type="slidenum">
              <a:rPr lang="es-ES" smtClean="0"/>
              <a:t>2</a:t>
            </a:fld>
            <a:endParaRPr lang="es-ES" dirty="0"/>
          </a:p>
        </p:txBody>
      </p:sp>
    </p:spTree>
    <p:extLst>
      <p:ext uri="{BB962C8B-B14F-4D97-AF65-F5344CB8AC3E}">
        <p14:creationId xmlns:p14="http://schemas.microsoft.com/office/powerpoint/2010/main" val="392826352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b="1" kern="1200" dirty="0">
                <a:solidFill>
                  <a:schemeClr val="tx1"/>
                </a:solidFill>
                <a:effectLst/>
                <a:latin typeface="+mn-lt"/>
                <a:ea typeface="+mn-ea"/>
                <a:cs typeface="+mn-cs"/>
              </a:rPr>
              <a:t>VPN</a:t>
            </a:r>
            <a:r>
              <a:rPr lang="es-ES" sz="1200" kern="1200" dirty="0">
                <a:solidFill>
                  <a:schemeClr val="tx1"/>
                </a:solidFill>
                <a:effectLst/>
                <a:latin typeface="+mn-lt"/>
                <a:ea typeface="+mn-ea"/>
                <a:cs typeface="+mn-cs"/>
              </a:rPr>
              <a:t>: las Redes Privadas Virtuales o VPN son un servicio que protege nuestra privacidad al cifrar la conexión entre nuestro dispositivo y el servidor VPN, por lo que, si alguien interceptase esta comunicación, sería incapaz de leer la información. </a:t>
            </a:r>
          </a:p>
          <a:p>
            <a:endParaRPr lang="es-ES" sz="1200" kern="1200" dirty="0">
              <a:solidFill>
                <a:schemeClr val="tx1"/>
              </a:solidFill>
              <a:effectLst/>
              <a:latin typeface="+mn-lt"/>
              <a:ea typeface="+mn-ea"/>
              <a:cs typeface="+mn-cs"/>
            </a:endParaRPr>
          </a:p>
          <a:p>
            <a:r>
              <a:rPr lang="es-ES" sz="1200" kern="1200" dirty="0">
                <a:solidFill>
                  <a:schemeClr val="tx1"/>
                </a:solidFill>
                <a:effectLst/>
                <a:latin typeface="+mn-lt"/>
                <a:ea typeface="+mn-ea"/>
                <a:cs typeface="+mn-cs"/>
              </a:rPr>
              <a:t>Existen una gran variedad de servicios y aplicaciones en el mercado, gratuitas y de pago, y nos servirán como una capa extra de seguridad al conectarnos a redes wifi poco fiables.</a:t>
            </a:r>
          </a:p>
          <a:p>
            <a:endParaRPr lang="es-ES" dirty="0"/>
          </a:p>
        </p:txBody>
      </p:sp>
      <p:sp>
        <p:nvSpPr>
          <p:cNvPr id="4" name="Marcador de número de diapositiva 3"/>
          <p:cNvSpPr>
            <a:spLocks noGrp="1"/>
          </p:cNvSpPr>
          <p:nvPr>
            <p:ph type="sldNum" sz="quarter" idx="5"/>
          </p:nvPr>
        </p:nvSpPr>
        <p:spPr/>
        <p:txBody>
          <a:bodyPr/>
          <a:lstStyle/>
          <a:p>
            <a:fld id="{38152758-05B9-0645-B5E8-3DAADE25CF31}" type="slidenum">
              <a:rPr lang="es-ES" smtClean="0"/>
              <a:t>20</a:t>
            </a:fld>
            <a:endParaRPr lang="es-ES"/>
          </a:p>
        </p:txBody>
      </p:sp>
    </p:spTree>
    <p:extLst>
      <p:ext uri="{BB962C8B-B14F-4D97-AF65-F5344CB8AC3E}">
        <p14:creationId xmlns:p14="http://schemas.microsoft.com/office/powerpoint/2010/main" val="320524871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b="1" u="sng" kern="1200" dirty="0">
                <a:solidFill>
                  <a:schemeClr val="tx1"/>
                </a:solidFill>
                <a:effectLst/>
                <a:latin typeface="+mn-lt"/>
                <a:ea typeface="+mn-ea"/>
                <a:cs typeface="+mn-cs"/>
                <a:hlinkClick r:id="rId3"/>
              </a:rPr>
              <a:t>NFC</a:t>
            </a:r>
            <a:r>
              <a:rPr lang="es-ES" sz="1200" kern="1200" dirty="0">
                <a:solidFill>
                  <a:schemeClr val="tx1"/>
                </a:solidFill>
                <a:effectLst/>
                <a:latin typeface="+mn-lt"/>
                <a:ea typeface="+mn-ea"/>
                <a:cs typeface="+mn-cs"/>
              </a:rPr>
              <a:t>: se trata de una tecnología inalámbrica de corto alcance que permite conectar dos dispositivos entre sí para intercambiar información, y realizar pagos. </a:t>
            </a:r>
          </a:p>
          <a:p>
            <a:endParaRPr lang="es-ES" sz="1200" kern="1200" dirty="0">
              <a:solidFill>
                <a:schemeClr val="tx1"/>
              </a:solidFill>
              <a:effectLst/>
              <a:latin typeface="+mn-lt"/>
              <a:ea typeface="+mn-ea"/>
              <a:cs typeface="+mn-cs"/>
            </a:endParaRPr>
          </a:p>
          <a:p>
            <a:pPr lvl="0"/>
            <a:r>
              <a:rPr lang="es-ES" sz="1200" kern="1200" dirty="0">
                <a:solidFill>
                  <a:schemeClr val="tx1"/>
                </a:solidFill>
                <a:effectLst/>
                <a:latin typeface="+mn-lt"/>
                <a:ea typeface="+mn-ea"/>
                <a:cs typeface="+mn-cs"/>
              </a:rPr>
              <a:t>Desde </a:t>
            </a:r>
            <a:r>
              <a:rPr lang="es-ES" sz="1200" b="1" kern="1200" dirty="0">
                <a:solidFill>
                  <a:schemeClr val="tx1"/>
                </a:solidFill>
                <a:effectLst/>
                <a:latin typeface="+mn-lt"/>
                <a:ea typeface="+mn-ea"/>
                <a:cs typeface="+mn-cs"/>
              </a:rPr>
              <a:t>Android</a:t>
            </a:r>
            <a:r>
              <a:rPr lang="es-ES" sz="1200" kern="1200" dirty="0">
                <a:solidFill>
                  <a:schemeClr val="tx1"/>
                </a:solidFill>
                <a:effectLst/>
                <a:latin typeface="+mn-lt"/>
                <a:ea typeface="+mn-ea"/>
                <a:cs typeface="+mn-cs"/>
              </a:rPr>
              <a:t>, podemos activar o desactivar esta función desde </a:t>
            </a:r>
            <a:r>
              <a:rPr lang="es-ES" sz="1200" b="1" kern="1200" dirty="0">
                <a:solidFill>
                  <a:schemeClr val="tx1"/>
                </a:solidFill>
                <a:effectLst/>
                <a:latin typeface="+mn-lt"/>
                <a:ea typeface="+mn-ea"/>
                <a:cs typeface="+mn-cs"/>
              </a:rPr>
              <a:t>Ajustes &gt; Conexiones &gt; NFC</a:t>
            </a:r>
            <a:r>
              <a:rPr lang="es-ES" sz="1200" kern="1200" dirty="0">
                <a:solidFill>
                  <a:schemeClr val="tx1"/>
                </a:solidFill>
                <a:effectLst/>
                <a:latin typeface="+mn-lt"/>
                <a:ea typeface="+mn-ea"/>
                <a:cs typeface="+mn-cs"/>
              </a:rPr>
              <a:t>. Para realizar pagos, necesitaremos instalar la aplicación </a:t>
            </a:r>
            <a:r>
              <a:rPr lang="es-ES" sz="1200" u="sng" kern="1200" dirty="0">
                <a:solidFill>
                  <a:schemeClr val="tx1"/>
                </a:solidFill>
                <a:effectLst/>
                <a:latin typeface="+mn-lt"/>
                <a:ea typeface="+mn-ea"/>
                <a:cs typeface="+mn-cs"/>
                <a:hlinkClick r:id="rId4"/>
              </a:rPr>
              <a:t>Google </a:t>
            </a:r>
            <a:r>
              <a:rPr lang="es-ES" sz="1200" u="sng" kern="1200" dirty="0" err="1">
                <a:solidFill>
                  <a:schemeClr val="tx1"/>
                </a:solidFill>
                <a:effectLst/>
                <a:latin typeface="+mn-lt"/>
                <a:ea typeface="+mn-ea"/>
                <a:cs typeface="+mn-cs"/>
                <a:hlinkClick r:id="rId4"/>
              </a:rPr>
              <a:t>Pay</a:t>
            </a:r>
            <a:r>
              <a:rPr lang="es-ES" sz="1200" kern="1200" dirty="0">
                <a:solidFill>
                  <a:schemeClr val="tx1"/>
                </a:solidFill>
                <a:effectLst/>
                <a:latin typeface="+mn-lt"/>
                <a:ea typeface="+mn-ea"/>
                <a:cs typeface="+mn-cs"/>
              </a:rPr>
              <a:t>.</a:t>
            </a:r>
          </a:p>
          <a:p>
            <a:pPr lvl="0"/>
            <a:endParaRPr lang="es-ES" sz="1200" kern="1200" dirty="0">
              <a:solidFill>
                <a:schemeClr val="tx1"/>
              </a:solidFill>
              <a:effectLst/>
              <a:latin typeface="+mn-lt"/>
              <a:ea typeface="+mn-ea"/>
              <a:cs typeface="+mn-cs"/>
            </a:endParaRPr>
          </a:p>
          <a:p>
            <a:pPr lvl="0"/>
            <a:r>
              <a:rPr lang="es-ES" sz="1200" kern="1200" dirty="0">
                <a:solidFill>
                  <a:schemeClr val="tx1"/>
                </a:solidFill>
                <a:effectLst/>
                <a:latin typeface="+mn-lt"/>
                <a:ea typeface="+mn-ea"/>
                <a:cs typeface="+mn-cs"/>
              </a:rPr>
              <a:t>En el caso de </a:t>
            </a:r>
            <a:r>
              <a:rPr lang="es-ES" sz="1200" b="1" kern="1200" dirty="0">
                <a:solidFill>
                  <a:schemeClr val="tx1"/>
                </a:solidFill>
                <a:effectLst/>
                <a:latin typeface="+mn-lt"/>
                <a:ea typeface="+mn-ea"/>
                <a:cs typeface="+mn-cs"/>
              </a:rPr>
              <a:t>iOS</a:t>
            </a:r>
            <a:r>
              <a:rPr lang="es-ES" sz="1200" kern="1200" dirty="0">
                <a:solidFill>
                  <a:schemeClr val="tx1"/>
                </a:solidFill>
                <a:effectLst/>
                <a:latin typeface="+mn-lt"/>
                <a:ea typeface="+mn-ea"/>
                <a:cs typeface="+mn-cs"/>
              </a:rPr>
              <a:t> esta función no puede activarse o desactivarse, aunque puede cambiar en próximos dispositivos, y sí permite añadir tarjetas a la </a:t>
            </a:r>
            <a:r>
              <a:rPr lang="es-ES" sz="1200" i="1" kern="1200" dirty="0">
                <a:solidFill>
                  <a:schemeClr val="tx1"/>
                </a:solidFill>
                <a:effectLst/>
                <a:latin typeface="+mn-lt"/>
                <a:ea typeface="+mn-ea"/>
                <a:cs typeface="+mn-cs"/>
              </a:rPr>
              <a:t>wallet </a:t>
            </a:r>
            <a:r>
              <a:rPr lang="es-ES" sz="1200" kern="1200" dirty="0">
                <a:solidFill>
                  <a:schemeClr val="tx1"/>
                </a:solidFill>
                <a:effectLst/>
                <a:latin typeface="+mn-lt"/>
                <a:ea typeface="+mn-ea"/>
                <a:cs typeface="+mn-cs"/>
              </a:rPr>
              <a:t>para realizar pagos con el NFC.</a:t>
            </a:r>
          </a:p>
          <a:p>
            <a:pPr lvl="0"/>
            <a:endParaRPr lang="es-ES" sz="1200" kern="1200" dirty="0">
              <a:solidFill>
                <a:schemeClr val="tx1"/>
              </a:solidFill>
              <a:effectLst/>
              <a:latin typeface="+mn-lt"/>
              <a:ea typeface="+mn-ea"/>
              <a:cs typeface="+mn-cs"/>
            </a:endParaRPr>
          </a:p>
          <a:p>
            <a:r>
              <a:rPr lang="es-ES" sz="1200" kern="1200" dirty="0">
                <a:solidFill>
                  <a:schemeClr val="tx1"/>
                </a:solidFill>
                <a:effectLst/>
                <a:latin typeface="+mn-lt"/>
                <a:ea typeface="+mn-ea"/>
                <a:cs typeface="+mn-cs"/>
              </a:rPr>
              <a:t>Desde INCIBE queremos recordar que, como medida de seguridad, una vez hayamos terminado de utilizar alguno de estos servicios, lo mejor es desactivarlos para evitar abrir una puerta de acceso a los ciberdelincuentes</a:t>
            </a:r>
            <a:r>
              <a:rPr lang="es-ES" sz="1200" kern="1200" dirty="0" smtClean="0">
                <a:solidFill>
                  <a:schemeClr val="tx1"/>
                </a:solidFill>
                <a:effectLst/>
                <a:latin typeface="+mn-lt"/>
                <a:ea typeface="+mn-ea"/>
                <a:cs typeface="+mn-cs"/>
              </a:rPr>
              <a:t>.</a:t>
            </a:r>
          </a:p>
          <a:p>
            <a:endParaRPr lang="es-ES" sz="1200" kern="1200" dirty="0" smtClean="0">
              <a:solidFill>
                <a:schemeClr val="tx1"/>
              </a:solidFill>
              <a:effectLst/>
              <a:latin typeface="+mn-lt"/>
              <a:ea typeface="+mn-ea"/>
              <a:cs typeface="+mn-cs"/>
            </a:endParaRPr>
          </a:p>
          <a:p>
            <a:r>
              <a:rPr lang="es-ES" sz="1200" kern="1200" dirty="0" smtClean="0">
                <a:solidFill>
                  <a:schemeClr val="tx1"/>
                </a:solidFill>
                <a:effectLst/>
                <a:latin typeface="+mn-lt"/>
                <a:ea typeface="+mn-ea"/>
                <a:cs typeface="+mn-cs"/>
              </a:rPr>
              <a:t>Recomendaciones:</a:t>
            </a:r>
          </a:p>
          <a:p>
            <a:pPr marL="171450" indent="-171450" algn="l" rtl="0">
              <a:buFont typeface="Arial" panose="020B0604020202020204" pitchFamily="34" charset="0"/>
              <a:buChar char="•"/>
            </a:pPr>
            <a:r>
              <a:rPr lang="es-ES" dirty="0" smtClean="0"/>
              <a:t>Establecer bloqueo de teléfono.</a:t>
            </a:r>
          </a:p>
          <a:p>
            <a:pPr marL="171450" indent="-171450" algn="l">
              <a:buFont typeface="Arial" panose="020B0604020202020204" pitchFamily="34" charset="0"/>
              <a:buChar char="•"/>
            </a:pPr>
            <a:r>
              <a:rPr lang="es-ES" dirty="0" smtClean="0"/>
              <a:t>Establecer doble factor de autenticación.</a:t>
            </a:r>
          </a:p>
          <a:p>
            <a:pPr marL="171450" indent="-171450" algn="l" rtl="0">
              <a:buFont typeface="Arial" panose="020B0604020202020204" pitchFamily="34" charset="0"/>
              <a:buChar char="•"/>
            </a:pPr>
            <a:r>
              <a:rPr lang="es-ES" dirty="0" smtClean="0"/>
              <a:t>Utilizar servicios “Encuentra mi dispositivo” o “Busca mi </a:t>
            </a:r>
            <a:r>
              <a:rPr lang="es-ES" dirty="0" err="1" smtClean="0"/>
              <a:t>Iphone</a:t>
            </a:r>
            <a:r>
              <a:rPr lang="es-ES" dirty="0" smtClean="0"/>
              <a:t>”. Localización, desactivación y borrado.</a:t>
            </a:r>
          </a:p>
          <a:p>
            <a:pPr marL="171450" indent="-171450" algn="l" rtl="0">
              <a:buFont typeface="Arial" panose="020B0604020202020204" pitchFamily="34" charset="0"/>
              <a:buChar char="•"/>
            </a:pPr>
            <a:r>
              <a:rPr lang="es-ES" dirty="0" smtClean="0"/>
              <a:t>Activar NFC sólo cuando se vaya a hacer uso,</a:t>
            </a:r>
            <a:r>
              <a:rPr lang="es-ES" baseline="0" dirty="0" smtClean="0"/>
              <a:t> </a:t>
            </a:r>
            <a:r>
              <a:rPr lang="es-ES" dirty="0" smtClean="0"/>
              <a:t>si es posible.</a:t>
            </a:r>
          </a:p>
          <a:p>
            <a:endParaRPr lang="es-ES" sz="1200" kern="1200" dirty="0">
              <a:solidFill>
                <a:schemeClr val="tx1"/>
              </a:solidFill>
              <a:effectLst/>
              <a:latin typeface="+mn-lt"/>
              <a:ea typeface="+mn-ea"/>
              <a:cs typeface="+mn-cs"/>
            </a:endParaRPr>
          </a:p>
          <a:p>
            <a:endParaRPr lang="es-ES" dirty="0"/>
          </a:p>
        </p:txBody>
      </p:sp>
      <p:sp>
        <p:nvSpPr>
          <p:cNvPr id="4" name="Marcador de número de diapositiva 3"/>
          <p:cNvSpPr>
            <a:spLocks noGrp="1"/>
          </p:cNvSpPr>
          <p:nvPr>
            <p:ph type="sldNum" sz="quarter" idx="5"/>
          </p:nvPr>
        </p:nvSpPr>
        <p:spPr/>
        <p:txBody>
          <a:bodyPr/>
          <a:lstStyle/>
          <a:p>
            <a:fld id="{38152758-05B9-0645-B5E8-3DAADE25CF31}" type="slidenum">
              <a:rPr lang="es-ES" smtClean="0"/>
              <a:t>21</a:t>
            </a:fld>
            <a:endParaRPr lang="es-ES"/>
          </a:p>
        </p:txBody>
      </p:sp>
    </p:spTree>
    <p:extLst>
      <p:ext uri="{BB962C8B-B14F-4D97-AF65-F5344CB8AC3E}">
        <p14:creationId xmlns:p14="http://schemas.microsoft.com/office/powerpoint/2010/main" val="276475698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kern="1200" dirty="0">
                <a:solidFill>
                  <a:schemeClr val="tx1"/>
                </a:solidFill>
                <a:effectLst/>
                <a:latin typeface="+mn-lt"/>
                <a:ea typeface="+mn-ea"/>
                <a:cs typeface="+mn-cs"/>
              </a:rPr>
              <a:t>Las aplicaciones son </a:t>
            </a:r>
            <a:r>
              <a:rPr lang="es-ES" sz="1200" i="1" kern="1200" dirty="0">
                <a:solidFill>
                  <a:schemeClr val="tx1"/>
                </a:solidFill>
                <a:effectLst/>
                <a:latin typeface="+mn-lt"/>
                <a:ea typeface="+mn-ea"/>
                <a:cs typeface="+mn-cs"/>
              </a:rPr>
              <a:t>software</a:t>
            </a:r>
            <a:r>
              <a:rPr lang="es-ES" sz="1200" kern="1200" dirty="0">
                <a:solidFill>
                  <a:schemeClr val="tx1"/>
                </a:solidFill>
                <a:effectLst/>
                <a:latin typeface="+mn-lt"/>
                <a:ea typeface="+mn-ea"/>
                <a:cs typeface="+mn-cs"/>
              </a:rPr>
              <a:t> que podemos instalar en nuestro dispositivo y que tienen muchísimas funcionalidades. Nos pueden ayudar a proteger mejor nuestros equipos o comunicarnos con nuestros amigos, pero antes de descargarnos cualquiera de ellas:</a:t>
            </a:r>
          </a:p>
          <a:p>
            <a:endParaRPr lang="es-ES"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s-ES" sz="1200" b="1" kern="1200" dirty="0">
                <a:solidFill>
                  <a:schemeClr val="tx1"/>
                </a:solidFill>
                <a:effectLst/>
                <a:latin typeface="+mn-lt"/>
                <a:ea typeface="+mn-ea"/>
                <a:cs typeface="+mn-cs"/>
              </a:rPr>
              <a:t>Descarga solo de tiendas oficiales</a:t>
            </a:r>
            <a:r>
              <a:rPr lang="es-ES" sz="1200" kern="1200" dirty="0">
                <a:solidFill>
                  <a:schemeClr val="tx1"/>
                </a:solidFill>
                <a:effectLst/>
                <a:latin typeface="+mn-lt"/>
                <a:ea typeface="+mn-ea"/>
                <a:cs typeface="+mn-cs"/>
              </a:rPr>
              <a:t>. La plataformas </a:t>
            </a:r>
            <a:r>
              <a:rPr lang="es-ES" sz="1200" u="sng" kern="1200" dirty="0">
                <a:solidFill>
                  <a:schemeClr val="tx1"/>
                </a:solidFill>
                <a:effectLst/>
                <a:latin typeface="+mn-lt"/>
                <a:ea typeface="+mn-ea"/>
                <a:cs typeface="+mn-cs"/>
                <a:hlinkClick r:id="rId3"/>
              </a:rPr>
              <a:t>Google Play</a:t>
            </a:r>
            <a:r>
              <a:rPr lang="es-ES" sz="1200" kern="1200" dirty="0">
                <a:solidFill>
                  <a:schemeClr val="tx1"/>
                </a:solidFill>
                <a:effectLst/>
                <a:latin typeface="+mn-lt"/>
                <a:ea typeface="+mn-ea"/>
                <a:cs typeface="+mn-cs"/>
              </a:rPr>
              <a:t> y </a:t>
            </a:r>
            <a:r>
              <a:rPr lang="es-ES" sz="1200" u="sng" kern="1200" dirty="0">
                <a:solidFill>
                  <a:schemeClr val="tx1"/>
                </a:solidFill>
                <a:effectLst/>
                <a:latin typeface="+mn-lt"/>
                <a:ea typeface="+mn-ea"/>
                <a:cs typeface="+mn-cs"/>
                <a:hlinkClick r:id="rId4"/>
              </a:rPr>
              <a:t>App store</a:t>
            </a:r>
            <a:r>
              <a:rPr lang="es-ES" sz="1200" kern="1200" dirty="0">
                <a:solidFill>
                  <a:schemeClr val="tx1"/>
                </a:solidFill>
                <a:effectLst/>
                <a:latin typeface="+mn-lt"/>
                <a:ea typeface="+mn-ea"/>
                <a:cs typeface="+mn-cs"/>
              </a:rPr>
              <a:t> cuentan con medidas de seguridad para evitar aplicaciones fraudulentas, aunque nunca está de más andarse con ojo.</a:t>
            </a:r>
          </a:p>
          <a:p>
            <a:pPr marL="171450" lvl="0" indent="-171450">
              <a:buFont typeface="Arial" panose="020B0604020202020204" pitchFamily="34" charset="0"/>
              <a:buChar char="•"/>
            </a:pPr>
            <a:r>
              <a:rPr lang="es-ES" sz="1200" b="1" kern="1200" dirty="0">
                <a:solidFill>
                  <a:schemeClr val="tx1"/>
                </a:solidFill>
                <a:effectLst/>
                <a:latin typeface="+mn-lt"/>
                <a:ea typeface="+mn-ea"/>
                <a:cs typeface="+mn-cs"/>
              </a:rPr>
              <a:t>Revisa quién es el desarrollador de la app</a:t>
            </a:r>
            <a:r>
              <a:rPr lang="es-ES" sz="1200" kern="1200" dirty="0">
                <a:solidFill>
                  <a:schemeClr val="tx1"/>
                </a:solidFill>
                <a:effectLst/>
                <a:latin typeface="+mn-lt"/>
                <a:ea typeface="+mn-ea"/>
                <a:cs typeface="+mn-cs"/>
              </a:rPr>
              <a:t>. Las empresas o desarrolladores conocidos ofrecen más garantías de seguridad. Revisa su sitio web y sus otros trabajos para asegurarte de que se trata de uno seguro y profesional.</a:t>
            </a:r>
          </a:p>
          <a:p>
            <a:pPr marL="171450" lvl="0" indent="-171450">
              <a:buFont typeface="Arial" panose="020B0604020202020204" pitchFamily="34" charset="0"/>
              <a:buChar char="•"/>
            </a:pPr>
            <a:r>
              <a:rPr lang="es-ES" sz="1200" b="1" kern="1200" dirty="0">
                <a:solidFill>
                  <a:schemeClr val="tx1"/>
                </a:solidFill>
                <a:effectLst/>
                <a:latin typeface="+mn-lt"/>
                <a:ea typeface="+mn-ea"/>
                <a:cs typeface="+mn-cs"/>
              </a:rPr>
              <a:t>Echa un vistazo a los comentarios y valoraciones</a:t>
            </a:r>
            <a:r>
              <a:rPr lang="es-ES" sz="1200" kern="1200" dirty="0">
                <a:solidFill>
                  <a:schemeClr val="tx1"/>
                </a:solidFill>
                <a:effectLst/>
                <a:latin typeface="+mn-lt"/>
                <a:ea typeface="+mn-ea"/>
                <a:cs typeface="+mn-cs"/>
              </a:rPr>
              <a:t>. Si tiene pocos comentarios, y sus valoraciones son todos positivas o, por el contrario, si tiene muchos, pero son negativos. ¡Desconfía!</a:t>
            </a:r>
          </a:p>
          <a:p>
            <a:pPr marL="171450" lvl="0" indent="-171450">
              <a:buFont typeface="Arial" panose="020B0604020202020204" pitchFamily="34" charset="0"/>
              <a:buChar char="•"/>
            </a:pPr>
            <a:r>
              <a:rPr lang="es-ES" sz="1200" b="1" kern="1200" dirty="0">
                <a:solidFill>
                  <a:schemeClr val="tx1"/>
                </a:solidFill>
                <a:effectLst/>
                <a:latin typeface="+mn-lt"/>
                <a:ea typeface="+mn-ea"/>
                <a:cs typeface="+mn-cs"/>
              </a:rPr>
              <a:t>Comprueba el número de descargas</a:t>
            </a:r>
            <a:r>
              <a:rPr lang="es-ES" sz="1200" kern="1200" dirty="0">
                <a:solidFill>
                  <a:schemeClr val="tx1"/>
                </a:solidFill>
                <a:effectLst/>
                <a:latin typeface="+mn-lt"/>
                <a:ea typeface="+mn-ea"/>
                <a:cs typeface="+mn-cs"/>
              </a:rPr>
              <a:t>. Una app con un nombre famoso, pero que tiene pocas descargas debe hacernos sospechar que se podría tratar de una aplicación fraudulenta que se aprovecha del tirón de otra más conocida.</a:t>
            </a:r>
          </a:p>
          <a:p>
            <a:pPr lvl="0"/>
            <a:endParaRPr lang="es-ES" sz="1200" kern="1200" dirty="0">
              <a:solidFill>
                <a:schemeClr val="tx1"/>
              </a:solidFill>
              <a:effectLst/>
              <a:latin typeface="+mn-lt"/>
              <a:ea typeface="+mn-ea"/>
              <a:cs typeface="+mn-cs"/>
            </a:endParaRPr>
          </a:p>
          <a:p>
            <a:r>
              <a:rPr lang="es-ES" sz="1200" kern="1200" dirty="0">
                <a:solidFill>
                  <a:schemeClr val="tx1"/>
                </a:solidFill>
                <a:effectLst/>
                <a:latin typeface="+mn-lt"/>
                <a:ea typeface="+mn-ea"/>
                <a:cs typeface="+mn-cs"/>
              </a:rPr>
              <a:t>Una aplicación fraudulenta podría infectar nuestro dispositivo y tomar control de este. De modo que, tanto si utilizamos iOS o Android, recordaremos que, comprobar que se trata de una app fiable solo nos llevará unos minutos de más.</a:t>
            </a:r>
          </a:p>
          <a:p>
            <a:endParaRPr lang="es-ES" dirty="0"/>
          </a:p>
        </p:txBody>
      </p:sp>
      <p:sp>
        <p:nvSpPr>
          <p:cNvPr id="4" name="Marcador de número de diapositiva 3"/>
          <p:cNvSpPr>
            <a:spLocks noGrp="1"/>
          </p:cNvSpPr>
          <p:nvPr>
            <p:ph type="sldNum" sz="quarter" idx="5"/>
          </p:nvPr>
        </p:nvSpPr>
        <p:spPr/>
        <p:txBody>
          <a:bodyPr/>
          <a:lstStyle/>
          <a:p>
            <a:fld id="{38152758-05B9-0645-B5E8-3DAADE25CF31}" type="slidenum">
              <a:rPr lang="es-ES" smtClean="0"/>
              <a:t>22</a:t>
            </a:fld>
            <a:endParaRPr lang="es-ES"/>
          </a:p>
        </p:txBody>
      </p:sp>
    </p:spTree>
    <p:extLst>
      <p:ext uri="{BB962C8B-B14F-4D97-AF65-F5344CB8AC3E}">
        <p14:creationId xmlns:p14="http://schemas.microsoft.com/office/powerpoint/2010/main" val="55647306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kern="1200" dirty="0">
                <a:solidFill>
                  <a:schemeClr val="tx1"/>
                </a:solidFill>
                <a:effectLst/>
                <a:latin typeface="+mn-lt"/>
                <a:ea typeface="+mn-ea"/>
                <a:cs typeface="+mn-cs"/>
              </a:rPr>
              <a:t>Cuando vamos a instalar una aplicación, esta </a:t>
            </a:r>
            <a:r>
              <a:rPr lang="es-ES" sz="1200" b="1" kern="1200" dirty="0">
                <a:solidFill>
                  <a:schemeClr val="tx1"/>
                </a:solidFill>
                <a:effectLst/>
                <a:latin typeface="+mn-lt"/>
                <a:ea typeface="+mn-ea"/>
                <a:cs typeface="+mn-cs"/>
              </a:rPr>
              <a:t>nos pedirá una serie de permisos para funcionar</a:t>
            </a:r>
            <a:r>
              <a:rPr lang="es-ES" sz="1200" kern="1200" dirty="0">
                <a:solidFill>
                  <a:schemeClr val="tx1"/>
                </a:solidFill>
                <a:effectLst/>
                <a:latin typeface="+mn-lt"/>
                <a:ea typeface="+mn-ea"/>
                <a:cs typeface="+mn-cs"/>
              </a:rPr>
              <a:t>. Lo más recomendable es leerlos detenidamente y, si no estamos seguros o no parecen necesarios para el funcionamiento de la app, no darlos. </a:t>
            </a:r>
            <a:r>
              <a:rPr lang="es-ES" sz="1200" b="1" kern="1200" dirty="0">
                <a:solidFill>
                  <a:schemeClr val="tx1"/>
                </a:solidFill>
                <a:effectLst/>
                <a:latin typeface="+mn-lt"/>
                <a:ea typeface="+mn-ea"/>
                <a:cs typeface="+mn-cs"/>
              </a:rPr>
              <a:t>Una app maliciosa tratará de pedir todos los permisos posibles para poder actuar con libertad</a:t>
            </a:r>
            <a:r>
              <a:rPr lang="es-ES" sz="1200" kern="1200" dirty="0">
                <a:solidFill>
                  <a:schemeClr val="tx1"/>
                </a:solidFill>
                <a:effectLst/>
                <a:latin typeface="+mn-lt"/>
                <a:ea typeface="+mn-ea"/>
                <a:cs typeface="+mn-cs"/>
              </a:rPr>
              <a:t> en nuestro dispositivo.</a:t>
            </a:r>
          </a:p>
          <a:p>
            <a:endParaRPr lang="es-ES" sz="1200" kern="1200" dirty="0">
              <a:solidFill>
                <a:schemeClr val="tx1"/>
              </a:solidFill>
              <a:effectLst/>
              <a:latin typeface="+mn-lt"/>
              <a:ea typeface="+mn-ea"/>
              <a:cs typeface="+mn-cs"/>
            </a:endParaRPr>
          </a:p>
          <a:p>
            <a:r>
              <a:rPr lang="es-ES" sz="1200" kern="1200" dirty="0">
                <a:solidFill>
                  <a:schemeClr val="tx1"/>
                </a:solidFill>
                <a:effectLst/>
                <a:latin typeface="+mn-lt"/>
                <a:ea typeface="+mn-ea"/>
                <a:cs typeface="+mn-cs"/>
              </a:rPr>
              <a:t>Para gestionar los permisos en </a:t>
            </a:r>
            <a:r>
              <a:rPr lang="es-ES" sz="1200" b="1" kern="1200" dirty="0">
                <a:solidFill>
                  <a:schemeClr val="tx1"/>
                </a:solidFill>
                <a:effectLst/>
                <a:latin typeface="+mn-lt"/>
                <a:ea typeface="+mn-ea"/>
                <a:cs typeface="+mn-cs"/>
              </a:rPr>
              <a:t>Android</a:t>
            </a:r>
            <a:r>
              <a:rPr lang="es-ES" sz="1200" kern="1200" dirty="0">
                <a:solidFill>
                  <a:schemeClr val="tx1"/>
                </a:solidFill>
                <a:effectLst/>
                <a:latin typeface="+mn-lt"/>
                <a:ea typeface="+mn-ea"/>
                <a:cs typeface="+mn-cs"/>
              </a:rPr>
              <a:t>, haremos lo siguiente:</a:t>
            </a:r>
          </a:p>
          <a:p>
            <a:endParaRPr lang="es-ES"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s-ES" sz="1200" kern="1200" dirty="0">
                <a:solidFill>
                  <a:schemeClr val="tx1"/>
                </a:solidFill>
                <a:effectLst/>
                <a:latin typeface="+mn-lt"/>
                <a:ea typeface="+mn-ea"/>
                <a:cs typeface="+mn-cs"/>
              </a:rPr>
              <a:t>Iremos a </a:t>
            </a:r>
            <a:r>
              <a:rPr lang="es-ES" sz="1200" b="1" kern="1200" dirty="0">
                <a:solidFill>
                  <a:schemeClr val="tx1"/>
                </a:solidFill>
                <a:effectLst/>
                <a:latin typeface="+mn-lt"/>
                <a:ea typeface="+mn-ea"/>
                <a:cs typeface="+mn-cs"/>
              </a:rPr>
              <a:t>Ajustes &gt; Aplicaciones &gt; Permisos</a:t>
            </a:r>
            <a:r>
              <a:rPr lang="es-ES" sz="1200" kern="1200" dirty="0">
                <a:solidFill>
                  <a:schemeClr val="tx1"/>
                </a:solidFill>
                <a:effectLst/>
                <a:latin typeface="+mn-lt"/>
                <a:ea typeface="+mn-ea"/>
                <a:cs typeface="+mn-cs"/>
              </a:rPr>
              <a:t>.</a:t>
            </a:r>
          </a:p>
          <a:p>
            <a:pPr marL="171450" lvl="0" indent="-171450">
              <a:buFont typeface="Arial" panose="020B0604020202020204" pitchFamily="34" charset="0"/>
              <a:buChar char="•"/>
            </a:pPr>
            <a:r>
              <a:rPr lang="es-ES" sz="1200" kern="1200" dirty="0">
                <a:solidFill>
                  <a:schemeClr val="tx1"/>
                </a:solidFill>
                <a:effectLst/>
                <a:latin typeface="+mn-lt"/>
                <a:ea typeface="+mn-ea"/>
                <a:cs typeface="+mn-cs"/>
              </a:rPr>
              <a:t>Dentro, podremos ver una lista con todos los permisos que hemos concedido a las aplicaciones. Haciendo clic sobre ellos, </a:t>
            </a:r>
            <a:r>
              <a:rPr lang="es-ES" sz="1200" b="1" kern="1200" dirty="0">
                <a:solidFill>
                  <a:schemeClr val="tx1"/>
                </a:solidFill>
                <a:effectLst/>
                <a:latin typeface="+mn-lt"/>
                <a:ea typeface="+mn-ea"/>
                <a:cs typeface="+mn-cs"/>
              </a:rPr>
              <a:t>podremos</a:t>
            </a:r>
            <a:r>
              <a:rPr lang="es-ES" sz="1200" kern="1200" dirty="0">
                <a:solidFill>
                  <a:schemeClr val="tx1"/>
                </a:solidFill>
                <a:effectLst/>
                <a:latin typeface="+mn-lt"/>
                <a:ea typeface="+mn-ea"/>
                <a:cs typeface="+mn-cs"/>
              </a:rPr>
              <a:t> ver a qué aplicación concreta se lo hemos concedido y gestionarlos.</a:t>
            </a:r>
          </a:p>
          <a:p>
            <a:pPr lvl="0"/>
            <a:endParaRPr lang="es-ES" sz="1200" kern="1200" dirty="0">
              <a:solidFill>
                <a:schemeClr val="tx1"/>
              </a:solidFill>
              <a:effectLst/>
              <a:latin typeface="+mn-lt"/>
              <a:ea typeface="+mn-ea"/>
              <a:cs typeface="+mn-cs"/>
            </a:endParaRPr>
          </a:p>
          <a:p>
            <a:r>
              <a:rPr lang="es-ES" sz="1200" kern="1200" dirty="0">
                <a:solidFill>
                  <a:schemeClr val="tx1"/>
                </a:solidFill>
                <a:effectLst/>
                <a:latin typeface="+mn-lt"/>
                <a:ea typeface="+mn-ea"/>
                <a:cs typeface="+mn-cs"/>
              </a:rPr>
              <a:t>Desde un sistema </a:t>
            </a:r>
            <a:r>
              <a:rPr lang="es-ES" sz="1200" b="1" kern="1200" dirty="0">
                <a:solidFill>
                  <a:schemeClr val="tx1"/>
                </a:solidFill>
                <a:effectLst/>
                <a:latin typeface="+mn-lt"/>
                <a:ea typeface="+mn-ea"/>
                <a:cs typeface="+mn-cs"/>
              </a:rPr>
              <a:t>iOS</a:t>
            </a:r>
            <a:r>
              <a:rPr lang="es-ES" sz="1200" kern="1200" dirty="0">
                <a:solidFill>
                  <a:schemeClr val="tx1"/>
                </a:solidFill>
                <a:effectLst/>
                <a:latin typeface="+mn-lt"/>
                <a:ea typeface="+mn-ea"/>
                <a:cs typeface="+mn-cs"/>
              </a:rPr>
              <a:t>, deberemos:</a:t>
            </a:r>
          </a:p>
          <a:p>
            <a:endParaRPr lang="es-ES"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s-ES" sz="1200" kern="1200" dirty="0">
                <a:solidFill>
                  <a:schemeClr val="tx1"/>
                </a:solidFill>
                <a:effectLst/>
                <a:latin typeface="+mn-lt"/>
                <a:ea typeface="+mn-ea"/>
                <a:cs typeface="+mn-cs"/>
              </a:rPr>
              <a:t>Ir a </a:t>
            </a:r>
            <a:r>
              <a:rPr lang="es-ES" sz="1200" b="1" kern="1200" dirty="0">
                <a:solidFill>
                  <a:schemeClr val="tx1"/>
                </a:solidFill>
                <a:effectLst/>
                <a:latin typeface="+mn-lt"/>
                <a:ea typeface="+mn-ea"/>
                <a:cs typeface="+mn-cs"/>
              </a:rPr>
              <a:t>Ajustes</a:t>
            </a:r>
            <a:r>
              <a:rPr lang="es-ES" sz="1200" kern="1200" dirty="0">
                <a:solidFill>
                  <a:schemeClr val="tx1"/>
                </a:solidFill>
                <a:effectLst/>
                <a:latin typeface="+mn-lt"/>
                <a:ea typeface="+mn-ea"/>
                <a:cs typeface="+mn-cs"/>
              </a:rPr>
              <a:t>. Al final, veremos las apps instaladas. Si hacemos clic en ellas podremos ver los permisos que se han concedido a la aplicación.</a:t>
            </a:r>
          </a:p>
          <a:p>
            <a:endParaRPr lang="es-ES" dirty="0"/>
          </a:p>
        </p:txBody>
      </p:sp>
      <p:sp>
        <p:nvSpPr>
          <p:cNvPr id="4" name="Marcador de número de diapositiva 3"/>
          <p:cNvSpPr>
            <a:spLocks noGrp="1"/>
          </p:cNvSpPr>
          <p:nvPr>
            <p:ph type="sldNum" sz="quarter" idx="5"/>
          </p:nvPr>
        </p:nvSpPr>
        <p:spPr/>
        <p:txBody>
          <a:bodyPr/>
          <a:lstStyle/>
          <a:p>
            <a:fld id="{38152758-05B9-0645-B5E8-3DAADE25CF31}" type="slidenum">
              <a:rPr lang="es-ES" smtClean="0"/>
              <a:t>23</a:t>
            </a:fld>
            <a:endParaRPr lang="es-ES"/>
          </a:p>
        </p:txBody>
      </p:sp>
    </p:spTree>
    <p:extLst>
      <p:ext uri="{BB962C8B-B14F-4D97-AF65-F5344CB8AC3E}">
        <p14:creationId xmlns:p14="http://schemas.microsoft.com/office/powerpoint/2010/main" val="264326588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kern="1200" dirty="0">
                <a:solidFill>
                  <a:schemeClr val="tx1"/>
                </a:solidFill>
                <a:effectLst/>
                <a:latin typeface="+mn-lt"/>
                <a:ea typeface="+mn-ea"/>
                <a:cs typeface="+mn-cs"/>
              </a:rPr>
              <a:t>En esta diapositiva se compartirá con los usuarios un vídeo que representará los pasos anteriormente descritos para revisar los permisos dados a las aplicaciones instaladas en sus dispositivos Android e iOS. La duración será de 1 min. aproximadamente.</a:t>
            </a:r>
          </a:p>
          <a:p>
            <a:endParaRPr lang="es-ES" dirty="0"/>
          </a:p>
        </p:txBody>
      </p:sp>
      <p:sp>
        <p:nvSpPr>
          <p:cNvPr id="4" name="Marcador de número de diapositiva 3"/>
          <p:cNvSpPr>
            <a:spLocks noGrp="1"/>
          </p:cNvSpPr>
          <p:nvPr>
            <p:ph type="sldNum" sz="quarter" idx="5"/>
          </p:nvPr>
        </p:nvSpPr>
        <p:spPr/>
        <p:txBody>
          <a:bodyPr/>
          <a:lstStyle/>
          <a:p>
            <a:fld id="{38152758-05B9-0645-B5E8-3DAADE25CF31}" type="slidenum">
              <a:rPr lang="es-ES" smtClean="0"/>
              <a:t>24</a:t>
            </a:fld>
            <a:endParaRPr lang="es-ES"/>
          </a:p>
        </p:txBody>
      </p:sp>
    </p:spTree>
    <p:extLst>
      <p:ext uri="{BB962C8B-B14F-4D97-AF65-F5344CB8AC3E}">
        <p14:creationId xmlns:p14="http://schemas.microsoft.com/office/powerpoint/2010/main" val="290903939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kern="1200" dirty="0">
                <a:solidFill>
                  <a:schemeClr val="tx1"/>
                </a:solidFill>
                <a:effectLst/>
                <a:latin typeface="+mn-lt"/>
                <a:ea typeface="+mn-ea"/>
                <a:cs typeface="+mn-cs"/>
              </a:rPr>
              <a:t>Seguro que tienes alguna aplicación instalada. Te invitamos a que accedas a tu dispositivo móvil y analices los permisos que diste a la última aplicación instalada. Prueba a revocar alguno si no lo ves necesario. </a:t>
            </a:r>
          </a:p>
          <a:p>
            <a:endParaRPr lang="es-ES" dirty="0"/>
          </a:p>
        </p:txBody>
      </p:sp>
      <p:sp>
        <p:nvSpPr>
          <p:cNvPr id="4" name="Marcador de número de diapositiva 3"/>
          <p:cNvSpPr>
            <a:spLocks noGrp="1"/>
          </p:cNvSpPr>
          <p:nvPr>
            <p:ph type="sldNum" sz="quarter" idx="5"/>
          </p:nvPr>
        </p:nvSpPr>
        <p:spPr/>
        <p:txBody>
          <a:bodyPr/>
          <a:lstStyle/>
          <a:p>
            <a:fld id="{38152758-05B9-0645-B5E8-3DAADE25CF31}" type="slidenum">
              <a:rPr lang="es-ES" smtClean="0"/>
              <a:t>25</a:t>
            </a:fld>
            <a:endParaRPr lang="es-ES"/>
          </a:p>
        </p:txBody>
      </p:sp>
    </p:spTree>
    <p:extLst>
      <p:ext uri="{BB962C8B-B14F-4D97-AF65-F5344CB8AC3E}">
        <p14:creationId xmlns:p14="http://schemas.microsoft.com/office/powerpoint/2010/main" val="90962643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kern="1200" dirty="0">
                <a:solidFill>
                  <a:schemeClr val="tx1"/>
                </a:solidFill>
                <a:effectLst/>
                <a:latin typeface="+mn-lt"/>
                <a:ea typeface="+mn-ea"/>
                <a:cs typeface="+mn-cs"/>
              </a:rPr>
              <a:t>Con la funcionalidad GPS activada muchas aplicaciones pueden recopilar y compartir nuestra ubicación y, aunque en ocasiones pueda suponer un riesgo para nuestra privacidad, si la utilizamos con cabeza, también puede ayudarnos a encontrar un dispositivo extraviado, o localizar a una persona en paradero desconocido.</a:t>
            </a:r>
          </a:p>
          <a:p>
            <a:endParaRPr lang="es-ES" sz="1200" kern="1200" dirty="0">
              <a:solidFill>
                <a:schemeClr val="tx1"/>
              </a:solidFill>
              <a:effectLst/>
              <a:latin typeface="+mn-lt"/>
              <a:ea typeface="+mn-ea"/>
              <a:cs typeface="+mn-cs"/>
            </a:endParaRPr>
          </a:p>
          <a:p>
            <a:r>
              <a:rPr lang="es-ES" sz="1200" kern="1200" dirty="0">
                <a:solidFill>
                  <a:schemeClr val="tx1"/>
                </a:solidFill>
                <a:effectLst/>
                <a:latin typeface="+mn-lt"/>
                <a:ea typeface="+mn-ea"/>
                <a:cs typeface="+mn-cs"/>
              </a:rPr>
              <a:t>Aquí entran las herramientas antirrobo que actúan rápidamente en caso de pérdida o robo de nuestro dispositivo.</a:t>
            </a:r>
          </a:p>
          <a:p>
            <a:endParaRPr lang="es-ES" sz="1200" b="1" kern="1200" dirty="0">
              <a:solidFill>
                <a:schemeClr val="tx1"/>
              </a:solidFill>
              <a:effectLst/>
              <a:latin typeface="+mn-lt"/>
              <a:ea typeface="+mn-ea"/>
              <a:cs typeface="+mn-cs"/>
            </a:endParaRPr>
          </a:p>
          <a:p>
            <a:endParaRPr lang="es-ES" dirty="0"/>
          </a:p>
        </p:txBody>
      </p:sp>
      <p:sp>
        <p:nvSpPr>
          <p:cNvPr id="4" name="Marcador de número de diapositiva 3"/>
          <p:cNvSpPr>
            <a:spLocks noGrp="1"/>
          </p:cNvSpPr>
          <p:nvPr>
            <p:ph type="sldNum" sz="quarter" idx="5"/>
          </p:nvPr>
        </p:nvSpPr>
        <p:spPr/>
        <p:txBody>
          <a:bodyPr/>
          <a:lstStyle/>
          <a:p>
            <a:fld id="{38152758-05B9-0645-B5E8-3DAADE25CF31}" type="slidenum">
              <a:rPr lang="es-ES" smtClean="0"/>
              <a:t>26</a:t>
            </a:fld>
            <a:endParaRPr lang="es-ES"/>
          </a:p>
        </p:txBody>
      </p:sp>
    </p:spTree>
    <p:extLst>
      <p:ext uri="{BB962C8B-B14F-4D97-AF65-F5344CB8AC3E}">
        <p14:creationId xmlns:p14="http://schemas.microsoft.com/office/powerpoint/2010/main" val="413458992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kern="1200" dirty="0">
                <a:solidFill>
                  <a:schemeClr val="tx1"/>
                </a:solidFill>
                <a:effectLst/>
                <a:latin typeface="+mn-lt"/>
                <a:ea typeface="+mn-ea"/>
                <a:cs typeface="+mn-cs"/>
              </a:rPr>
              <a:t>En el caso de </a:t>
            </a:r>
            <a:r>
              <a:rPr lang="es-ES" sz="1200" b="1" kern="1200" dirty="0">
                <a:solidFill>
                  <a:schemeClr val="tx1"/>
                </a:solidFill>
                <a:effectLst/>
                <a:latin typeface="+mn-lt"/>
                <a:ea typeface="+mn-ea"/>
                <a:cs typeface="+mn-cs"/>
              </a:rPr>
              <a:t>Android</a:t>
            </a:r>
            <a:r>
              <a:rPr lang="es-ES" sz="1200" kern="1200" dirty="0">
                <a:solidFill>
                  <a:schemeClr val="tx1"/>
                </a:solidFill>
                <a:effectLst/>
                <a:latin typeface="+mn-lt"/>
                <a:ea typeface="+mn-ea"/>
                <a:cs typeface="+mn-cs"/>
              </a:rPr>
              <a:t>, disponemos de la opción </a:t>
            </a:r>
            <a:r>
              <a:rPr lang="es-ES" sz="1200" b="1" kern="1200" dirty="0">
                <a:solidFill>
                  <a:schemeClr val="tx1"/>
                </a:solidFill>
                <a:effectLst/>
                <a:latin typeface="+mn-lt"/>
                <a:ea typeface="+mn-ea"/>
                <a:cs typeface="+mn-cs"/>
              </a:rPr>
              <a:t>Administrador de dispositivos</a:t>
            </a:r>
            <a:r>
              <a:rPr lang="es-ES" sz="1200" kern="1200" dirty="0">
                <a:solidFill>
                  <a:schemeClr val="tx1"/>
                </a:solidFill>
                <a:effectLst/>
                <a:latin typeface="+mn-lt"/>
                <a:ea typeface="+mn-ea"/>
                <a:cs typeface="+mn-cs"/>
              </a:rPr>
              <a:t>. Esta herramienta nos permitirá encontrar el teléfono geográficamente. </a:t>
            </a:r>
          </a:p>
          <a:p>
            <a:endParaRPr lang="es-ES"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s-ES" sz="1200" kern="1200" dirty="0">
                <a:solidFill>
                  <a:schemeClr val="tx1"/>
                </a:solidFill>
                <a:effectLst/>
                <a:latin typeface="+mn-lt"/>
                <a:ea typeface="+mn-ea"/>
                <a:cs typeface="+mn-cs"/>
              </a:rPr>
              <a:t>Iremos a </a:t>
            </a:r>
            <a:r>
              <a:rPr lang="es-ES" sz="1200" b="1" kern="1200" dirty="0">
                <a:solidFill>
                  <a:schemeClr val="tx1"/>
                </a:solidFill>
                <a:effectLst/>
                <a:latin typeface="+mn-lt"/>
                <a:ea typeface="+mn-ea"/>
                <a:cs typeface="+mn-cs"/>
              </a:rPr>
              <a:t>Ajustes &gt; Estado de seguridad / Seguridad y ubicación</a:t>
            </a:r>
            <a:r>
              <a:rPr lang="es-ES" sz="1200" kern="1200" dirty="0">
                <a:solidFill>
                  <a:schemeClr val="tx1"/>
                </a:solidFill>
                <a:effectLst/>
                <a:latin typeface="+mn-lt"/>
                <a:ea typeface="+mn-ea"/>
                <a:cs typeface="+mn-cs"/>
              </a:rPr>
              <a:t> o </a:t>
            </a:r>
            <a:r>
              <a:rPr lang="es-ES" sz="1200" b="1" kern="1200" dirty="0">
                <a:solidFill>
                  <a:schemeClr val="tx1"/>
                </a:solidFill>
                <a:effectLst/>
                <a:latin typeface="+mn-lt"/>
                <a:ea typeface="+mn-ea"/>
                <a:cs typeface="+mn-cs"/>
              </a:rPr>
              <a:t>Google &gt; Seguridad</a:t>
            </a:r>
            <a:r>
              <a:rPr lang="es-ES" sz="1200" kern="1200" dirty="0">
                <a:solidFill>
                  <a:schemeClr val="tx1"/>
                </a:solidFill>
                <a:effectLst/>
                <a:latin typeface="+mn-lt"/>
                <a:ea typeface="+mn-ea"/>
                <a:cs typeface="+mn-cs"/>
              </a:rPr>
              <a:t>. Nos aseguraremos de que la función </a:t>
            </a:r>
            <a:r>
              <a:rPr lang="es-ES" sz="1200" u="sng" kern="1200" dirty="0">
                <a:solidFill>
                  <a:schemeClr val="tx1"/>
                </a:solidFill>
                <a:effectLst/>
                <a:latin typeface="+mn-lt"/>
                <a:ea typeface="+mn-ea"/>
                <a:cs typeface="+mn-cs"/>
                <a:hlinkClick r:id="rId3"/>
              </a:rPr>
              <a:t>Encontrar dispositivo</a:t>
            </a:r>
            <a:r>
              <a:rPr lang="es-ES" sz="1200" kern="1200" dirty="0">
                <a:solidFill>
                  <a:schemeClr val="tx1"/>
                </a:solidFill>
                <a:effectLst/>
                <a:latin typeface="+mn-lt"/>
                <a:ea typeface="+mn-ea"/>
                <a:cs typeface="+mn-cs"/>
              </a:rPr>
              <a:t> esté activada y actualizada. </a:t>
            </a:r>
          </a:p>
          <a:p>
            <a:pPr marL="171450" lvl="0" indent="-171450">
              <a:buFont typeface="Arial" panose="020B0604020202020204" pitchFamily="34" charset="0"/>
              <a:buChar char="•"/>
            </a:pPr>
            <a:r>
              <a:rPr lang="es-ES" sz="1200" kern="1200" dirty="0">
                <a:solidFill>
                  <a:schemeClr val="tx1"/>
                </a:solidFill>
                <a:effectLst/>
                <a:latin typeface="+mn-lt"/>
                <a:ea typeface="+mn-ea"/>
                <a:cs typeface="+mn-cs"/>
              </a:rPr>
              <a:t>Para ello, iremos a </a:t>
            </a:r>
            <a:r>
              <a:rPr lang="es-ES" sz="1200" b="1" kern="1200" dirty="0">
                <a:solidFill>
                  <a:schemeClr val="tx1"/>
                </a:solidFill>
                <a:effectLst/>
                <a:latin typeface="+mn-lt"/>
                <a:ea typeface="+mn-ea"/>
                <a:cs typeface="+mn-cs"/>
              </a:rPr>
              <a:t>Ajustes &gt; Ubicación</a:t>
            </a:r>
            <a:r>
              <a:rPr lang="es-ES" sz="1200" kern="1200" dirty="0">
                <a:solidFill>
                  <a:schemeClr val="tx1"/>
                </a:solidFill>
                <a:effectLst/>
                <a:latin typeface="+mn-lt"/>
                <a:ea typeface="+mn-ea"/>
                <a:cs typeface="+mn-cs"/>
              </a:rPr>
              <a:t> y a activar. Luego, deberemos darle visibilidad a nuestro dispositivo en </a:t>
            </a:r>
            <a:r>
              <a:rPr lang="es-ES" sz="1200" u="sng" kern="1200" dirty="0">
                <a:solidFill>
                  <a:schemeClr val="tx1"/>
                </a:solidFill>
                <a:effectLst/>
                <a:latin typeface="+mn-lt"/>
                <a:ea typeface="+mn-ea"/>
                <a:cs typeface="+mn-cs"/>
                <a:hlinkClick r:id="rId4"/>
              </a:rPr>
              <a:t>Google Play</a:t>
            </a:r>
            <a:r>
              <a:rPr lang="es-ES" sz="1200" kern="1200" dirty="0">
                <a:solidFill>
                  <a:schemeClr val="tx1"/>
                </a:solidFill>
                <a:effectLst/>
                <a:latin typeface="+mn-lt"/>
                <a:ea typeface="+mn-ea"/>
                <a:cs typeface="+mn-cs"/>
              </a:rPr>
              <a:t>. De este modo, si perdemos o nos roban el teléfono, podremos localizarlo fácilmente.</a:t>
            </a:r>
          </a:p>
          <a:p>
            <a:pPr marL="171450" lvl="0" indent="-171450">
              <a:buFont typeface="Arial" panose="020B0604020202020204" pitchFamily="34" charset="0"/>
              <a:buChar char="•"/>
            </a:pPr>
            <a:r>
              <a:rPr lang="es-ES" sz="1200" kern="1200" dirty="0">
                <a:solidFill>
                  <a:schemeClr val="tx1"/>
                </a:solidFill>
                <a:effectLst/>
                <a:latin typeface="+mn-lt"/>
                <a:ea typeface="+mn-ea"/>
                <a:cs typeface="+mn-cs"/>
              </a:rPr>
              <a:t>Podemos comprobar que la herramienta funciona </a:t>
            </a:r>
            <a:r>
              <a:rPr lang="es-ES" dirty="0">
                <a:solidFill>
                  <a:srgbClr val="465461"/>
                </a:solidFill>
              </a:rPr>
              <a:t>desde: </a:t>
            </a:r>
            <a:r>
              <a:rPr lang="es-ES" dirty="0">
                <a:hlinkClick r:id="rId5"/>
              </a:rPr>
              <a:t>https://android.com/find</a:t>
            </a:r>
            <a:r>
              <a:rPr lang="es-ES" dirty="0">
                <a:solidFill>
                  <a:srgbClr val="465461"/>
                </a:solidFill>
              </a:rPr>
              <a:t>. </a:t>
            </a:r>
            <a:endParaRPr lang="es-ES" sz="1200" b="1" kern="1200" dirty="0">
              <a:solidFill>
                <a:schemeClr val="tx1"/>
              </a:solidFill>
              <a:effectLst/>
              <a:latin typeface="+mn-lt"/>
              <a:ea typeface="+mn-ea"/>
              <a:cs typeface="+mn-cs"/>
            </a:endParaRPr>
          </a:p>
          <a:p>
            <a:endParaRPr lang="es-ES" dirty="0"/>
          </a:p>
        </p:txBody>
      </p:sp>
      <p:sp>
        <p:nvSpPr>
          <p:cNvPr id="4" name="Marcador de número de diapositiva 3"/>
          <p:cNvSpPr>
            <a:spLocks noGrp="1"/>
          </p:cNvSpPr>
          <p:nvPr>
            <p:ph type="sldNum" sz="quarter" idx="5"/>
          </p:nvPr>
        </p:nvSpPr>
        <p:spPr/>
        <p:txBody>
          <a:bodyPr/>
          <a:lstStyle/>
          <a:p>
            <a:fld id="{38152758-05B9-0645-B5E8-3DAADE25CF31}" type="slidenum">
              <a:rPr lang="es-ES" smtClean="0"/>
              <a:t>27</a:t>
            </a:fld>
            <a:endParaRPr lang="es-ES"/>
          </a:p>
        </p:txBody>
      </p:sp>
    </p:spTree>
    <p:extLst>
      <p:ext uri="{BB962C8B-B14F-4D97-AF65-F5344CB8AC3E}">
        <p14:creationId xmlns:p14="http://schemas.microsoft.com/office/powerpoint/2010/main" val="306990189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kern="1200" dirty="0">
                <a:solidFill>
                  <a:schemeClr val="tx1"/>
                </a:solidFill>
                <a:effectLst/>
                <a:latin typeface="+mn-lt"/>
                <a:ea typeface="+mn-ea"/>
                <a:cs typeface="+mn-cs"/>
              </a:rPr>
              <a:t>Con </a:t>
            </a:r>
            <a:r>
              <a:rPr lang="es-ES" sz="1200" b="1" kern="1200" dirty="0">
                <a:solidFill>
                  <a:schemeClr val="tx1"/>
                </a:solidFill>
                <a:effectLst/>
                <a:latin typeface="+mn-lt"/>
                <a:ea typeface="+mn-ea"/>
                <a:cs typeface="+mn-cs"/>
              </a:rPr>
              <a:t>iOS</a:t>
            </a:r>
            <a:r>
              <a:rPr lang="es-ES" sz="1200" kern="1200" dirty="0">
                <a:solidFill>
                  <a:schemeClr val="tx1"/>
                </a:solidFill>
                <a:effectLst/>
                <a:latin typeface="+mn-lt"/>
                <a:ea typeface="+mn-ea"/>
                <a:cs typeface="+mn-cs"/>
              </a:rPr>
              <a:t> podemos utilizar la función </a:t>
            </a:r>
            <a:r>
              <a:rPr lang="es-ES" sz="1200" b="1" kern="1200" dirty="0">
                <a:solidFill>
                  <a:schemeClr val="tx1"/>
                </a:solidFill>
                <a:effectLst/>
                <a:latin typeface="+mn-lt"/>
                <a:ea typeface="+mn-ea"/>
                <a:cs typeface="+mn-cs"/>
              </a:rPr>
              <a:t>Buscar mi iPhone</a:t>
            </a:r>
            <a:r>
              <a:rPr lang="es-ES" sz="1200" kern="1200" dirty="0">
                <a:solidFill>
                  <a:schemeClr val="tx1"/>
                </a:solidFill>
                <a:effectLst/>
                <a:latin typeface="+mn-lt"/>
                <a:ea typeface="+mn-ea"/>
                <a:cs typeface="+mn-cs"/>
              </a:rPr>
              <a:t> para compartir la ubicación de tu dispositivo con otras personas. Para configurar esta funcionalidad:</a:t>
            </a:r>
          </a:p>
          <a:p>
            <a:endParaRPr lang="es-ES"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s-ES" sz="1200" kern="1200" dirty="0">
                <a:solidFill>
                  <a:schemeClr val="tx1"/>
                </a:solidFill>
                <a:effectLst/>
                <a:latin typeface="+mn-lt"/>
                <a:ea typeface="+mn-ea"/>
                <a:cs typeface="+mn-cs"/>
              </a:rPr>
              <a:t>Iremos a </a:t>
            </a:r>
            <a:r>
              <a:rPr lang="es-ES" sz="1200" b="1" kern="1200" dirty="0">
                <a:solidFill>
                  <a:schemeClr val="tx1"/>
                </a:solidFill>
                <a:effectLst/>
                <a:latin typeface="+mn-lt"/>
                <a:ea typeface="+mn-ea"/>
                <a:cs typeface="+mn-cs"/>
              </a:rPr>
              <a:t>Ajustes &gt; Privacidad &gt; Localización</a:t>
            </a:r>
            <a:r>
              <a:rPr lang="es-ES" sz="1200" kern="1200" dirty="0">
                <a:solidFill>
                  <a:schemeClr val="tx1"/>
                </a:solidFill>
                <a:effectLst/>
                <a:latin typeface="+mn-lt"/>
                <a:ea typeface="+mn-ea"/>
                <a:cs typeface="+mn-cs"/>
              </a:rPr>
              <a:t> para activarla.</a:t>
            </a:r>
          </a:p>
          <a:p>
            <a:pPr marL="171450" lvl="0" indent="-171450">
              <a:buFont typeface="Arial" panose="020B0604020202020204" pitchFamily="34" charset="0"/>
              <a:buChar char="•"/>
            </a:pPr>
            <a:r>
              <a:rPr lang="es-ES" sz="1200" kern="1200" dirty="0">
                <a:solidFill>
                  <a:schemeClr val="tx1"/>
                </a:solidFill>
                <a:effectLst/>
                <a:latin typeface="+mn-lt"/>
                <a:ea typeface="+mn-ea"/>
                <a:cs typeface="+mn-cs"/>
              </a:rPr>
              <a:t>Si queremos localizarlo, aunque esté desactivado, activaremos </a:t>
            </a:r>
            <a:r>
              <a:rPr lang="es-ES" sz="1200" b="1" kern="1200" dirty="0">
                <a:solidFill>
                  <a:schemeClr val="tx1"/>
                </a:solidFill>
                <a:effectLst/>
                <a:latin typeface="+mn-lt"/>
                <a:ea typeface="+mn-ea"/>
                <a:cs typeface="+mn-cs"/>
              </a:rPr>
              <a:t>Permitir localización sin conexión</a:t>
            </a:r>
            <a:r>
              <a:rPr lang="es-ES" sz="1200" kern="1200" dirty="0">
                <a:solidFill>
                  <a:schemeClr val="tx1"/>
                </a:solidFill>
                <a:effectLst/>
                <a:latin typeface="+mn-lt"/>
                <a:ea typeface="+mn-ea"/>
                <a:cs typeface="+mn-cs"/>
              </a:rPr>
              <a:t>. Y, si queda poca batería, activaremos </a:t>
            </a:r>
            <a:r>
              <a:rPr lang="es-ES" sz="1200" b="1" kern="1200" dirty="0">
                <a:solidFill>
                  <a:schemeClr val="tx1"/>
                </a:solidFill>
                <a:effectLst/>
                <a:latin typeface="+mn-lt"/>
                <a:ea typeface="+mn-ea"/>
                <a:cs typeface="+mn-cs"/>
              </a:rPr>
              <a:t>Enviar última ubicación</a:t>
            </a:r>
            <a:r>
              <a:rPr lang="es-ES" sz="1200" kern="1200" dirty="0">
                <a:solidFill>
                  <a:schemeClr val="tx1"/>
                </a:solidFill>
                <a:effectLst/>
                <a:latin typeface="+mn-lt"/>
                <a:ea typeface="+mn-ea"/>
                <a:cs typeface="+mn-cs"/>
              </a:rPr>
              <a:t>.</a:t>
            </a:r>
          </a:p>
          <a:p>
            <a:pPr marL="171450" lvl="0" indent="-171450">
              <a:buFont typeface="Arial" panose="020B0604020202020204" pitchFamily="34" charset="0"/>
              <a:buChar char="•"/>
            </a:pPr>
            <a:r>
              <a:rPr lang="es-ES" sz="1200" kern="1200" dirty="0">
                <a:solidFill>
                  <a:schemeClr val="tx1"/>
                </a:solidFill>
                <a:effectLst/>
                <a:latin typeface="+mn-lt"/>
                <a:ea typeface="+mn-ea"/>
                <a:cs typeface="+mn-cs"/>
              </a:rPr>
              <a:t>Después, volveremos a </a:t>
            </a:r>
            <a:r>
              <a:rPr lang="es-ES" sz="1200" b="1" kern="1200" dirty="0">
                <a:solidFill>
                  <a:schemeClr val="tx1"/>
                </a:solidFill>
                <a:effectLst/>
                <a:latin typeface="+mn-lt"/>
                <a:ea typeface="+mn-ea"/>
                <a:cs typeface="+mn-cs"/>
              </a:rPr>
              <a:t>Ajustes &gt; [nombre] &gt; Buscar </a:t>
            </a:r>
            <a:r>
              <a:rPr lang="es-ES" sz="1200" kern="1200" dirty="0">
                <a:solidFill>
                  <a:schemeClr val="tx1"/>
                </a:solidFill>
                <a:effectLst/>
                <a:latin typeface="+mn-lt"/>
                <a:ea typeface="+mn-ea"/>
                <a:cs typeface="+mn-cs"/>
              </a:rPr>
              <a:t>para activar la opción </a:t>
            </a:r>
            <a:r>
              <a:rPr lang="es-ES" sz="1200" b="1" kern="1200" dirty="0">
                <a:solidFill>
                  <a:schemeClr val="tx1"/>
                </a:solidFill>
                <a:effectLst/>
                <a:latin typeface="+mn-lt"/>
                <a:ea typeface="+mn-ea"/>
                <a:cs typeface="+mn-cs"/>
              </a:rPr>
              <a:t>Buscar mi iPhone</a:t>
            </a:r>
            <a:r>
              <a:rPr lang="es-ES" sz="1200" kern="1200" dirty="0">
                <a:solidFill>
                  <a:schemeClr val="tx1"/>
                </a:solidFill>
                <a:effectLst/>
                <a:latin typeface="+mn-lt"/>
                <a:ea typeface="+mn-ea"/>
                <a:cs typeface="+mn-cs"/>
              </a:rPr>
              <a:t>.</a:t>
            </a:r>
          </a:p>
          <a:p>
            <a:pPr marL="171450" lvl="0" indent="-171450">
              <a:buFont typeface="Arial" panose="020B0604020202020204" pitchFamily="34" charset="0"/>
              <a:buChar char="•"/>
            </a:pPr>
            <a:r>
              <a:rPr lang="es-ES" sz="1200" kern="1200" dirty="0">
                <a:solidFill>
                  <a:schemeClr val="tx1"/>
                </a:solidFill>
                <a:effectLst/>
                <a:latin typeface="+mn-lt"/>
                <a:ea typeface="+mn-ea"/>
                <a:cs typeface="+mn-cs"/>
              </a:rPr>
              <a:t>Podemos probar esta función ingresando con nuestra cuenta de Apple en </a:t>
            </a:r>
            <a:r>
              <a:rPr lang="es-ES" dirty="0">
                <a:hlinkClick r:id="rId3"/>
              </a:rPr>
              <a:t>https://www.icloud.com/find</a:t>
            </a:r>
            <a:r>
              <a:rPr lang="es-ES" dirty="0">
                <a:solidFill>
                  <a:srgbClr val="465461"/>
                </a:solidFill>
              </a:rPr>
              <a:t>. </a:t>
            </a:r>
            <a:endParaRPr lang="es-ES" dirty="0"/>
          </a:p>
        </p:txBody>
      </p:sp>
      <p:sp>
        <p:nvSpPr>
          <p:cNvPr id="4" name="Marcador de número de diapositiva 3"/>
          <p:cNvSpPr>
            <a:spLocks noGrp="1"/>
          </p:cNvSpPr>
          <p:nvPr>
            <p:ph type="sldNum" sz="quarter" idx="5"/>
          </p:nvPr>
        </p:nvSpPr>
        <p:spPr/>
        <p:txBody>
          <a:bodyPr/>
          <a:lstStyle/>
          <a:p>
            <a:fld id="{38152758-05B9-0645-B5E8-3DAADE25CF31}" type="slidenum">
              <a:rPr lang="es-ES" smtClean="0"/>
              <a:t>28</a:t>
            </a:fld>
            <a:endParaRPr lang="es-ES"/>
          </a:p>
        </p:txBody>
      </p:sp>
    </p:spTree>
    <p:extLst>
      <p:ext uri="{BB962C8B-B14F-4D97-AF65-F5344CB8AC3E}">
        <p14:creationId xmlns:p14="http://schemas.microsoft.com/office/powerpoint/2010/main" val="77184132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kern="1200" dirty="0">
                <a:solidFill>
                  <a:schemeClr val="tx1"/>
                </a:solidFill>
                <a:effectLst/>
                <a:latin typeface="+mn-lt"/>
                <a:ea typeface="+mn-ea"/>
                <a:cs typeface="+mn-cs"/>
              </a:rPr>
              <a:t>Nuestro dispositivo tiene una memoria limitada que se va llenando a medida que instalamos aplicaciones y guardamos información en él. Si el dispositivo lo permite, se puede ampliar su capacidad total mediante tarjetas de memoria microSD.</a:t>
            </a:r>
          </a:p>
          <a:p>
            <a:endParaRPr lang="es-ES"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s-ES" sz="1200" b="1" kern="1200" dirty="0">
                <a:solidFill>
                  <a:schemeClr val="tx1"/>
                </a:solidFill>
                <a:effectLst/>
                <a:latin typeface="+mn-lt"/>
                <a:ea typeface="+mn-ea"/>
                <a:cs typeface="+mn-cs"/>
              </a:rPr>
              <a:t>Memoria interna</a:t>
            </a:r>
            <a:r>
              <a:rPr lang="es-ES" sz="1200" kern="1200" dirty="0">
                <a:solidFill>
                  <a:schemeClr val="tx1"/>
                </a:solidFill>
                <a:effectLst/>
                <a:latin typeface="+mn-lt"/>
                <a:ea typeface="+mn-ea"/>
                <a:cs typeface="+mn-cs"/>
              </a:rPr>
              <a:t>: es aquella que se incluye en el teléfono.</a:t>
            </a:r>
          </a:p>
          <a:p>
            <a:pPr marL="171450" lvl="0" indent="-171450">
              <a:buFont typeface="Arial" panose="020B0604020202020204" pitchFamily="34" charset="0"/>
              <a:buChar char="•"/>
            </a:pPr>
            <a:r>
              <a:rPr lang="es-ES" sz="1200" b="1" kern="1200" dirty="0">
                <a:solidFill>
                  <a:schemeClr val="tx1"/>
                </a:solidFill>
                <a:effectLst/>
                <a:latin typeface="+mn-lt"/>
                <a:ea typeface="+mn-ea"/>
                <a:cs typeface="+mn-cs"/>
              </a:rPr>
              <a:t>Memoria externa</a:t>
            </a:r>
            <a:r>
              <a:rPr lang="es-ES" sz="1200" kern="1200" dirty="0">
                <a:solidFill>
                  <a:schemeClr val="tx1"/>
                </a:solidFill>
                <a:effectLst/>
                <a:latin typeface="+mn-lt"/>
                <a:ea typeface="+mn-ea"/>
                <a:cs typeface="+mn-cs"/>
              </a:rPr>
              <a:t>: es la que podemos ampliar a base de tarjetas microSD.</a:t>
            </a:r>
          </a:p>
          <a:p>
            <a:endParaRPr lang="es-ES" dirty="0"/>
          </a:p>
        </p:txBody>
      </p:sp>
      <p:sp>
        <p:nvSpPr>
          <p:cNvPr id="4" name="Marcador de número de diapositiva 3"/>
          <p:cNvSpPr>
            <a:spLocks noGrp="1"/>
          </p:cNvSpPr>
          <p:nvPr>
            <p:ph type="sldNum" sz="quarter" idx="5"/>
          </p:nvPr>
        </p:nvSpPr>
        <p:spPr/>
        <p:txBody>
          <a:bodyPr/>
          <a:lstStyle/>
          <a:p>
            <a:fld id="{38152758-05B9-0645-B5E8-3DAADE25CF31}" type="slidenum">
              <a:rPr lang="es-ES" smtClean="0"/>
              <a:t>29</a:t>
            </a:fld>
            <a:endParaRPr lang="es-ES" dirty="0"/>
          </a:p>
        </p:txBody>
      </p:sp>
    </p:spTree>
    <p:extLst>
      <p:ext uri="{BB962C8B-B14F-4D97-AF65-F5344CB8AC3E}">
        <p14:creationId xmlns:p14="http://schemas.microsoft.com/office/powerpoint/2010/main" val="36294103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kern="1200" dirty="0">
                <a:solidFill>
                  <a:schemeClr val="tx1"/>
                </a:solidFill>
                <a:effectLst/>
                <a:latin typeface="+mn-lt"/>
                <a:ea typeface="+mn-ea"/>
                <a:cs typeface="+mn-cs"/>
              </a:rPr>
              <a:t>Nuestros dispositivos son una parte fundamental hoy en día. </a:t>
            </a:r>
          </a:p>
          <a:p>
            <a:endParaRPr lang="es-ES" sz="1200" kern="1200" dirty="0">
              <a:solidFill>
                <a:schemeClr val="tx1"/>
              </a:solidFill>
              <a:effectLst/>
              <a:latin typeface="+mn-lt"/>
              <a:ea typeface="+mn-ea"/>
              <a:cs typeface="+mn-cs"/>
            </a:endParaRPr>
          </a:p>
          <a:p>
            <a:r>
              <a:rPr lang="es-ES" sz="1200" kern="1200" dirty="0">
                <a:solidFill>
                  <a:schemeClr val="tx1"/>
                </a:solidFill>
                <a:effectLst/>
                <a:latin typeface="+mn-lt"/>
                <a:ea typeface="+mn-ea"/>
                <a:cs typeface="+mn-cs"/>
              </a:rPr>
              <a:t>Su uso abarca desde navegar por Internet a realizar compras online, por ello es tan importante que </a:t>
            </a:r>
            <a:r>
              <a:rPr lang="es-ES" sz="1200" b="1" kern="1200" dirty="0">
                <a:solidFill>
                  <a:schemeClr val="tx1"/>
                </a:solidFill>
                <a:effectLst/>
                <a:latin typeface="+mn-lt"/>
                <a:ea typeface="+mn-ea"/>
                <a:cs typeface="+mn-cs"/>
              </a:rPr>
              <a:t>conozcamos algunas de sus funciones de seguridad básicas, así como las tareas de mantenimiento o configuraciones de seguridad que podemos llevar a cabo junto a los procesos automáticos que las mejoran</a:t>
            </a:r>
            <a:r>
              <a:rPr lang="es-ES" sz="1200" kern="1200" dirty="0">
                <a:solidFill>
                  <a:schemeClr val="tx1"/>
                </a:solidFill>
                <a:effectLst/>
                <a:latin typeface="+mn-lt"/>
                <a:ea typeface="+mn-ea"/>
                <a:cs typeface="+mn-cs"/>
              </a:rPr>
              <a:t>.</a:t>
            </a:r>
          </a:p>
          <a:p>
            <a:endParaRPr lang="es-ES" dirty="0"/>
          </a:p>
        </p:txBody>
      </p:sp>
      <p:sp>
        <p:nvSpPr>
          <p:cNvPr id="4" name="Marcador de número de diapositiva 3"/>
          <p:cNvSpPr>
            <a:spLocks noGrp="1"/>
          </p:cNvSpPr>
          <p:nvPr>
            <p:ph type="sldNum" sz="quarter" idx="5"/>
          </p:nvPr>
        </p:nvSpPr>
        <p:spPr/>
        <p:txBody>
          <a:bodyPr/>
          <a:lstStyle/>
          <a:p>
            <a:fld id="{38152758-05B9-0645-B5E8-3DAADE25CF31}" type="slidenum">
              <a:rPr lang="es-ES" smtClean="0"/>
              <a:t>3</a:t>
            </a:fld>
            <a:endParaRPr lang="es-ES" dirty="0"/>
          </a:p>
        </p:txBody>
      </p:sp>
    </p:spTree>
    <p:extLst>
      <p:ext uri="{BB962C8B-B14F-4D97-AF65-F5344CB8AC3E}">
        <p14:creationId xmlns:p14="http://schemas.microsoft.com/office/powerpoint/2010/main" val="22410080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kern="1200" dirty="0">
                <a:solidFill>
                  <a:schemeClr val="tx1"/>
                </a:solidFill>
                <a:effectLst/>
                <a:latin typeface="+mn-lt"/>
                <a:ea typeface="+mn-ea"/>
                <a:cs typeface="+mn-cs"/>
              </a:rPr>
              <a:t>Para disponer de una visión más detallada y gestionar la memoria de nuestro </a:t>
            </a:r>
            <a:r>
              <a:rPr lang="es-ES" sz="1200" b="1" kern="1200" dirty="0">
                <a:solidFill>
                  <a:schemeClr val="tx1"/>
                </a:solidFill>
                <a:effectLst/>
                <a:latin typeface="+mn-lt"/>
                <a:ea typeface="+mn-ea"/>
                <a:cs typeface="+mn-cs"/>
              </a:rPr>
              <a:t>dispositivo Android</a:t>
            </a:r>
            <a:r>
              <a:rPr lang="es-ES" sz="1200" kern="1200" dirty="0">
                <a:solidFill>
                  <a:schemeClr val="tx1"/>
                </a:solidFill>
                <a:effectLst/>
                <a:latin typeface="+mn-lt"/>
                <a:ea typeface="+mn-ea"/>
                <a:cs typeface="+mn-cs"/>
              </a:rPr>
              <a:t>, iremos a </a:t>
            </a:r>
            <a:r>
              <a:rPr lang="es-ES" sz="1200" b="1" kern="1200" dirty="0">
                <a:solidFill>
                  <a:schemeClr val="tx1"/>
                </a:solidFill>
                <a:effectLst/>
                <a:latin typeface="+mn-lt"/>
                <a:ea typeface="+mn-ea"/>
                <a:cs typeface="+mn-cs"/>
              </a:rPr>
              <a:t>Ajustes &gt; Sobre el teléfono &gt; Almacenamiento</a:t>
            </a:r>
            <a:r>
              <a:rPr lang="es-ES" sz="1200" kern="1200" dirty="0">
                <a:solidFill>
                  <a:schemeClr val="tx1"/>
                </a:solidFill>
                <a:effectLst/>
                <a:latin typeface="+mn-lt"/>
                <a:ea typeface="+mn-ea"/>
                <a:cs typeface="+mn-cs"/>
              </a:rPr>
              <a:t>. </a:t>
            </a:r>
          </a:p>
          <a:p>
            <a:endParaRPr lang="es-ES" sz="1200" kern="1200" dirty="0">
              <a:solidFill>
                <a:schemeClr val="tx1"/>
              </a:solidFill>
              <a:effectLst/>
              <a:latin typeface="+mn-lt"/>
              <a:ea typeface="+mn-ea"/>
              <a:cs typeface="+mn-cs"/>
            </a:endParaRPr>
          </a:p>
          <a:p>
            <a:r>
              <a:rPr lang="es-ES" sz="1200" kern="1200" dirty="0">
                <a:solidFill>
                  <a:schemeClr val="tx1"/>
                </a:solidFill>
                <a:effectLst/>
                <a:latin typeface="+mn-lt"/>
                <a:ea typeface="+mn-ea"/>
                <a:cs typeface="+mn-cs"/>
              </a:rPr>
              <a:t>Si queremos liberar espacio de las aplicaciones y sus datos:</a:t>
            </a:r>
          </a:p>
          <a:p>
            <a:endParaRPr lang="es-ES"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s-ES" sz="1200" kern="1200" dirty="0">
                <a:solidFill>
                  <a:schemeClr val="tx1"/>
                </a:solidFill>
                <a:effectLst/>
                <a:latin typeface="+mn-lt"/>
                <a:ea typeface="+mn-ea"/>
                <a:cs typeface="+mn-cs"/>
              </a:rPr>
              <a:t>Desde </a:t>
            </a:r>
            <a:r>
              <a:rPr lang="es-ES" sz="1200" b="1" kern="1200" dirty="0">
                <a:solidFill>
                  <a:schemeClr val="tx1"/>
                </a:solidFill>
                <a:effectLst/>
                <a:latin typeface="+mn-lt"/>
                <a:ea typeface="+mn-ea"/>
                <a:cs typeface="+mn-cs"/>
              </a:rPr>
              <a:t>Ajustes &gt; Aplicaciones &gt; Administrar aplicaciones</a:t>
            </a:r>
            <a:r>
              <a:rPr lang="es-ES" sz="1200" kern="1200" dirty="0">
                <a:solidFill>
                  <a:schemeClr val="tx1"/>
                </a:solidFill>
                <a:effectLst/>
                <a:latin typeface="+mn-lt"/>
                <a:ea typeface="+mn-ea"/>
                <a:cs typeface="+mn-cs"/>
              </a:rPr>
              <a:t> podremos eliminar las que ya no queramos. También podemos borrar sus datos para liberar algo de espacio sin llegar a borrarla del todo.</a:t>
            </a:r>
          </a:p>
          <a:p>
            <a:pPr marL="628650" lvl="1" indent="-171450">
              <a:buFont typeface="Arial" panose="020B0604020202020204" pitchFamily="34" charset="0"/>
              <a:buChar char="•"/>
            </a:pPr>
            <a:r>
              <a:rPr lang="es-ES" sz="1200" b="1" kern="1200" dirty="0">
                <a:solidFill>
                  <a:schemeClr val="tx1"/>
                </a:solidFill>
                <a:effectLst/>
                <a:latin typeface="+mn-lt"/>
                <a:ea typeface="+mn-ea"/>
                <a:cs typeface="+mn-cs"/>
              </a:rPr>
              <a:t>Borrar caché</a:t>
            </a:r>
            <a:r>
              <a:rPr lang="es-ES" sz="1200" kern="1200" dirty="0">
                <a:solidFill>
                  <a:schemeClr val="tx1"/>
                </a:solidFill>
                <a:effectLst/>
                <a:latin typeface="+mn-lt"/>
                <a:ea typeface="+mn-ea"/>
                <a:cs typeface="+mn-cs"/>
              </a:rPr>
              <a:t>: elimina los datos temporales. Algunas apps pueden tardar más en abrirse la próxima vez que las utilices.</a:t>
            </a:r>
          </a:p>
          <a:p>
            <a:pPr marL="628650" lvl="1" indent="-171450">
              <a:buFont typeface="Arial" panose="020B0604020202020204" pitchFamily="34" charset="0"/>
              <a:buChar char="•"/>
            </a:pPr>
            <a:r>
              <a:rPr lang="es-ES" sz="1200" b="1" kern="1200" dirty="0">
                <a:solidFill>
                  <a:schemeClr val="tx1"/>
                </a:solidFill>
                <a:effectLst/>
                <a:latin typeface="+mn-lt"/>
                <a:ea typeface="+mn-ea"/>
                <a:cs typeface="+mn-cs"/>
              </a:rPr>
              <a:t>Borrar datos</a:t>
            </a:r>
            <a:r>
              <a:rPr lang="es-ES" sz="1200" kern="1200" dirty="0">
                <a:solidFill>
                  <a:schemeClr val="tx1"/>
                </a:solidFill>
                <a:effectLst/>
                <a:latin typeface="+mn-lt"/>
                <a:ea typeface="+mn-ea"/>
                <a:cs typeface="+mn-cs"/>
              </a:rPr>
              <a:t>: elimina de forma permanente todos los datos de la app.</a:t>
            </a:r>
          </a:p>
          <a:p>
            <a:endParaRPr lang="es-ES" sz="1200" kern="1200" dirty="0">
              <a:solidFill>
                <a:schemeClr val="tx1"/>
              </a:solidFill>
              <a:effectLst/>
              <a:latin typeface="+mn-lt"/>
              <a:ea typeface="+mn-ea"/>
              <a:cs typeface="+mn-cs"/>
            </a:endParaRPr>
          </a:p>
          <a:p>
            <a:r>
              <a:rPr lang="es-ES" sz="1200" kern="1200" dirty="0">
                <a:solidFill>
                  <a:schemeClr val="tx1"/>
                </a:solidFill>
                <a:effectLst/>
                <a:latin typeface="+mn-lt"/>
                <a:ea typeface="+mn-ea"/>
                <a:cs typeface="+mn-cs"/>
              </a:rPr>
              <a:t>Si queremos liberar espacio de archivos como imágenes, vídeos o audio:</a:t>
            </a:r>
          </a:p>
          <a:p>
            <a:endParaRPr lang="es-ES"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pt-PT" sz="1200" kern="1200" dirty="0">
                <a:solidFill>
                  <a:schemeClr val="tx1"/>
                </a:solidFill>
                <a:effectLst/>
                <a:latin typeface="+mn-lt"/>
                <a:ea typeface="+mn-ea"/>
                <a:cs typeface="+mn-cs"/>
              </a:rPr>
              <a:t>Iremos a </a:t>
            </a:r>
            <a:r>
              <a:rPr lang="pt-PT" sz="1200" b="1" kern="1200" dirty="0">
                <a:solidFill>
                  <a:schemeClr val="tx1"/>
                </a:solidFill>
                <a:effectLst/>
                <a:latin typeface="+mn-lt"/>
                <a:ea typeface="+mn-ea"/>
                <a:cs typeface="+mn-cs"/>
              </a:rPr>
              <a:t>Archivos o Gestor de archivos</a:t>
            </a:r>
            <a:r>
              <a:rPr lang="pt-PT" sz="1200" kern="1200" dirty="0">
                <a:solidFill>
                  <a:schemeClr val="tx1"/>
                </a:solidFill>
                <a:effectLst/>
                <a:latin typeface="+mn-lt"/>
                <a:ea typeface="+mn-ea"/>
                <a:cs typeface="+mn-cs"/>
              </a:rPr>
              <a:t>.</a:t>
            </a:r>
            <a:endParaRPr lang="es-ES"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s-ES" sz="1200" kern="1200" dirty="0">
                <a:solidFill>
                  <a:schemeClr val="tx1"/>
                </a:solidFill>
                <a:effectLst/>
                <a:latin typeface="+mn-lt"/>
                <a:ea typeface="+mn-ea"/>
                <a:cs typeface="+mn-cs"/>
              </a:rPr>
              <a:t>Dentro, seleccionaremos los distintos tipos de archivos que queramos eliminar y haremos clic en </a:t>
            </a:r>
            <a:r>
              <a:rPr lang="es-ES" sz="1200" b="1" kern="1200" dirty="0">
                <a:solidFill>
                  <a:schemeClr val="tx1"/>
                </a:solidFill>
                <a:effectLst/>
                <a:latin typeface="+mn-lt"/>
                <a:ea typeface="+mn-ea"/>
                <a:cs typeface="+mn-cs"/>
              </a:rPr>
              <a:t>Eliminar</a:t>
            </a:r>
            <a:r>
              <a:rPr lang="es-ES" sz="1200" kern="1200" dirty="0">
                <a:solidFill>
                  <a:schemeClr val="tx1"/>
                </a:solidFill>
                <a:effectLst/>
                <a:latin typeface="+mn-lt"/>
                <a:ea typeface="+mn-ea"/>
                <a:cs typeface="+mn-cs"/>
              </a:rPr>
              <a:t>.</a:t>
            </a:r>
          </a:p>
          <a:p>
            <a:pPr marL="171450" lvl="0" indent="-171450">
              <a:buFont typeface="Arial" panose="020B0604020202020204" pitchFamily="34" charset="0"/>
              <a:buChar char="•"/>
            </a:pPr>
            <a:endParaRPr lang="es-ES" sz="1200" kern="1200" dirty="0">
              <a:solidFill>
                <a:schemeClr val="tx1"/>
              </a:solidFill>
              <a:effectLst/>
              <a:latin typeface="+mn-lt"/>
              <a:ea typeface="+mn-ea"/>
              <a:cs typeface="+mn-cs"/>
            </a:endParaRPr>
          </a:p>
          <a:p>
            <a:r>
              <a:rPr lang="es-ES" sz="1200" kern="1200" dirty="0">
                <a:solidFill>
                  <a:schemeClr val="tx1"/>
                </a:solidFill>
                <a:effectLst/>
                <a:latin typeface="+mn-lt"/>
                <a:ea typeface="+mn-ea"/>
                <a:cs typeface="+mn-cs"/>
              </a:rPr>
              <a:t>De vez en cuando conviene revisar las aplicaciones y archivos almacenados para asegurarnos de eliminar aquellos que no queremos o no necesitamos.</a:t>
            </a:r>
            <a:endParaRPr lang="es-ES" sz="1200" b="1" kern="1200" dirty="0">
              <a:solidFill>
                <a:schemeClr val="tx1"/>
              </a:solidFill>
              <a:effectLst/>
              <a:latin typeface="+mn-lt"/>
              <a:ea typeface="+mn-ea"/>
              <a:cs typeface="+mn-cs"/>
            </a:endParaRPr>
          </a:p>
          <a:p>
            <a:endParaRPr lang="es-ES" dirty="0"/>
          </a:p>
        </p:txBody>
      </p:sp>
      <p:sp>
        <p:nvSpPr>
          <p:cNvPr id="4" name="Marcador de número de diapositiva 3"/>
          <p:cNvSpPr>
            <a:spLocks noGrp="1"/>
          </p:cNvSpPr>
          <p:nvPr>
            <p:ph type="sldNum" sz="quarter" idx="5"/>
          </p:nvPr>
        </p:nvSpPr>
        <p:spPr/>
        <p:txBody>
          <a:bodyPr/>
          <a:lstStyle/>
          <a:p>
            <a:fld id="{38152758-05B9-0645-B5E8-3DAADE25CF31}" type="slidenum">
              <a:rPr lang="es-ES" smtClean="0"/>
              <a:t>30</a:t>
            </a:fld>
            <a:endParaRPr lang="es-ES"/>
          </a:p>
        </p:txBody>
      </p:sp>
    </p:spTree>
    <p:extLst>
      <p:ext uri="{BB962C8B-B14F-4D97-AF65-F5344CB8AC3E}">
        <p14:creationId xmlns:p14="http://schemas.microsoft.com/office/powerpoint/2010/main" val="186717784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kern="1200" dirty="0">
                <a:solidFill>
                  <a:schemeClr val="tx1"/>
                </a:solidFill>
                <a:effectLst/>
                <a:latin typeface="+mn-lt"/>
                <a:ea typeface="+mn-ea"/>
                <a:cs typeface="+mn-cs"/>
              </a:rPr>
              <a:t>En el caso de iOS, podemos consultar el almacenamiento desde </a:t>
            </a:r>
            <a:r>
              <a:rPr lang="es-ES" sz="1200" b="1" kern="1200" dirty="0">
                <a:solidFill>
                  <a:schemeClr val="tx1"/>
                </a:solidFill>
                <a:effectLst/>
                <a:latin typeface="+mn-lt"/>
                <a:ea typeface="+mn-ea"/>
                <a:cs typeface="+mn-cs"/>
              </a:rPr>
              <a:t>Ajustes &gt; General &gt; Almacenamiento del dispositivo</a:t>
            </a:r>
            <a:r>
              <a:rPr lang="es-ES" sz="1200" kern="1200" dirty="0">
                <a:solidFill>
                  <a:schemeClr val="tx1"/>
                </a:solidFill>
                <a:effectLst/>
                <a:latin typeface="+mn-lt"/>
                <a:ea typeface="+mn-ea"/>
                <a:cs typeface="+mn-cs"/>
              </a:rPr>
              <a:t>. Dentro, dispondremos de algunas recomendaciones para liberar espacio, como </a:t>
            </a:r>
            <a:r>
              <a:rPr lang="es-ES" sz="1200" b="1" kern="1200" dirty="0">
                <a:solidFill>
                  <a:schemeClr val="tx1"/>
                </a:solidFill>
                <a:effectLst/>
                <a:latin typeface="+mn-lt"/>
                <a:ea typeface="+mn-ea"/>
                <a:cs typeface="+mn-cs"/>
              </a:rPr>
              <a:t>Desinstalar apps no utilizadas</a:t>
            </a:r>
            <a:r>
              <a:rPr lang="es-ES" sz="1200" kern="1200" dirty="0">
                <a:solidFill>
                  <a:schemeClr val="tx1"/>
                </a:solidFill>
                <a:effectLst/>
                <a:latin typeface="+mn-lt"/>
                <a:ea typeface="+mn-ea"/>
                <a:cs typeface="+mn-cs"/>
              </a:rPr>
              <a:t>. También veremos las apps instaladas y su peso, para que elijamos las que queremos desinstalar:</a:t>
            </a:r>
          </a:p>
          <a:p>
            <a:endParaRPr lang="es-ES"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s-ES" sz="1200" b="1" kern="1200" dirty="0">
                <a:solidFill>
                  <a:schemeClr val="tx1"/>
                </a:solidFill>
                <a:effectLst/>
                <a:latin typeface="+mn-lt"/>
                <a:ea typeface="+mn-ea"/>
                <a:cs typeface="+mn-cs"/>
              </a:rPr>
              <a:t>Desinstalar app</a:t>
            </a:r>
            <a:r>
              <a:rPr lang="es-ES" sz="1200" kern="1200" dirty="0">
                <a:solidFill>
                  <a:schemeClr val="tx1"/>
                </a:solidFill>
                <a:effectLst/>
                <a:latin typeface="+mn-lt"/>
                <a:ea typeface="+mn-ea"/>
                <a:cs typeface="+mn-cs"/>
              </a:rPr>
              <a:t>: liberará espacio de almacenamiento, pero se conservarán algunos datos de la aplicación.</a:t>
            </a:r>
          </a:p>
          <a:p>
            <a:pPr marL="171450" lvl="0" indent="-171450">
              <a:buFont typeface="Arial" panose="020B0604020202020204" pitchFamily="34" charset="0"/>
              <a:buChar char="•"/>
            </a:pPr>
            <a:r>
              <a:rPr lang="es-ES" sz="1200" b="1" kern="1200" dirty="0">
                <a:solidFill>
                  <a:schemeClr val="tx1"/>
                </a:solidFill>
                <a:effectLst/>
                <a:latin typeface="+mn-lt"/>
                <a:ea typeface="+mn-ea"/>
                <a:cs typeface="+mn-cs"/>
              </a:rPr>
              <a:t>Eliminar app</a:t>
            </a:r>
            <a:r>
              <a:rPr lang="es-ES" sz="1200" kern="1200" dirty="0">
                <a:solidFill>
                  <a:schemeClr val="tx1"/>
                </a:solidFill>
                <a:effectLst/>
                <a:latin typeface="+mn-lt"/>
                <a:ea typeface="+mn-ea"/>
                <a:cs typeface="+mn-cs"/>
              </a:rPr>
              <a:t>: se eliminará completamente la aplicación del dispositivo. </a:t>
            </a:r>
          </a:p>
        </p:txBody>
      </p:sp>
      <p:sp>
        <p:nvSpPr>
          <p:cNvPr id="4" name="Marcador de número de diapositiva 3"/>
          <p:cNvSpPr>
            <a:spLocks noGrp="1"/>
          </p:cNvSpPr>
          <p:nvPr>
            <p:ph type="sldNum" sz="quarter" idx="5"/>
          </p:nvPr>
        </p:nvSpPr>
        <p:spPr/>
        <p:txBody>
          <a:bodyPr/>
          <a:lstStyle/>
          <a:p>
            <a:fld id="{38152758-05B9-0645-B5E8-3DAADE25CF31}" type="slidenum">
              <a:rPr lang="es-ES" smtClean="0"/>
              <a:t>31</a:t>
            </a:fld>
            <a:endParaRPr lang="es-ES"/>
          </a:p>
        </p:txBody>
      </p:sp>
    </p:spTree>
    <p:extLst>
      <p:ext uri="{BB962C8B-B14F-4D97-AF65-F5344CB8AC3E}">
        <p14:creationId xmlns:p14="http://schemas.microsoft.com/office/powerpoint/2010/main" val="301954886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kern="1200" dirty="0">
                <a:solidFill>
                  <a:schemeClr val="tx1"/>
                </a:solidFill>
                <a:effectLst/>
                <a:latin typeface="+mn-lt"/>
                <a:ea typeface="+mn-ea"/>
                <a:cs typeface="+mn-cs"/>
              </a:rPr>
              <a:t>Si descuidamos la memoria de nuestro dispositivo, puede que acabemos quedándonos sin espacio muy pronto. Ya sean fotografías vídeos o apps que no utilizas, una limpieza a tiempo te ayudará en el futuro. Accede a la configuración y haz una limpieza ligera para disponer de espacio suficiente para futuras actualizaciones de seguridad, por ejemplo.</a:t>
            </a:r>
          </a:p>
          <a:p>
            <a:endParaRPr lang="es-ES" dirty="0"/>
          </a:p>
        </p:txBody>
      </p:sp>
      <p:sp>
        <p:nvSpPr>
          <p:cNvPr id="4" name="Marcador de número de diapositiva 3"/>
          <p:cNvSpPr>
            <a:spLocks noGrp="1"/>
          </p:cNvSpPr>
          <p:nvPr>
            <p:ph type="sldNum" sz="quarter" idx="5"/>
          </p:nvPr>
        </p:nvSpPr>
        <p:spPr/>
        <p:txBody>
          <a:bodyPr/>
          <a:lstStyle/>
          <a:p>
            <a:fld id="{38152758-05B9-0645-B5E8-3DAADE25CF31}" type="slidenum">
              <a:rPr lang="es-ES" smtClean="0"/>
              <a:t>32</a:t>
            </a:fld>
            <a:endParaRPr lang="es-ES"/>
          </a:p>
        </p:txBody>
      </p:sp>
    </p:spTree>
    <p:extLst>
      <p:ext uri="{BB962C8B-B14F-4D97-AF65-F5344CB8AC3E}">
        <p14:creationId xmlns:p14="http://schemas.microsoft.com/office/powerpoint/2010/main" val="43198324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b="1" kern="1200" dirty="0">
                <a:solidFill>
                  <a:schemeClr val="tx1"/>
                </a:solidFill>
                <a:effectLst/>
                <a:latin typeface="+mn-lt"/>
                <a:ea typeface="+mn-ea"/>
                <a:cs typeface="+mn-cs"/>
              </a:rPr>
              <a:t>La nube nos permite disponer de un servicio de almacenamiento en la Red</a:t>
            </a:r>
            <a:r>
              <a:rPr lang="es-ES" sz="1200" kern="1200" dirty="0">
                <a:solidFill>
                  <a:schemeClr val="tx1"/>
                </a:solidFill>
                <a:effectLst/>
                <a:latin typeface="+mn-lt"/>
                <a:ea typeface="+mn-ea"/>
                <a:cs typeface="+mn-cs"/>
              </a:rPr>
              <a:t> para no tener que estar constantemente eliminando u organizando la información de nuestro dispositivo. </a:t>
            </a:r>
          </a:p>
          <a:p>
            <a:endParaRPr lang="es-ES" sz="1200" kern="1200" dirty="0">
              <a:solidFill>
                <a:schemeClr val="tx1"/>
              </a:solidFill>
              <a:effectLst/>
              <a:latin typeface="+mn-lt"/>
              <a:ea typeface="+mn-ea"/>
              <a:cs typeface="+mn-cs"/>
            </a:endParaRPr>
          </a:p>
          <a:p>
            <a:r>
              <a:rPr lang="es-ES" sz="1200" kern="1200" dirty="0">
                <a:solidFill>
                  <a:schemeClr val="tx1"/>
                </a:solidFill>
                <a:effectLst/>
                <a:latin typeface="+mn-lt"/>
                <a:ea typeface="+mn-ea"/>
                <a:cs typeface="+mn-cs"/>
              </a:rPr>
              <a:t>Además, nos permite disponer de un lugar donde </a:t>
            </a:r>
            <a:r>
              <a:rPr lang="es-ES" sz="1200" b="1" kern="1200" dirty="0">
                <a:solidFill>
                  <a:schemeClr val="tx1"/>
                </a:solidFill>
                <a:effectLst/>
                <a:latin typeface="+mn-lt"/>
                <a:ea typeface="+mn-ea"/>
                <a:cs typeface="+mn-cs"/>
              </a:rPr>
              <a:t>almacenar nuestras copias de seguridad</a:t>
            </a:r>
            <a:r>
              <a:rPr lang="es-ES" sz="1200" kern="1200" dirty="0">
                <a:solidFill>
                  <a:schemeClr val="tx1"/>
                </a:solidFill>
                <a:effectLst/>
                <a:latin typeface="+mn-lt"/>
                <a:ea typeface="+mn-ea"/>
                <a:cs typeface="+mn-cs"/>
              </a:rPr>
              <a:t>. Para mayor comodidad, podemos sincronizar nuestros archivos y subirlos de forma automática a la nube.</a:t>
            </a:r>
          </a:p>
          <a:p>
            <a:endParaRPr lang="es-ES" dirty="0"/>
          </a:p>
        </p:txBody>
      </p:sp>
      <p:sp>
        <p:nvSpPr>
          <p:cNvPr id="4" name="Marcador de número de diapositiva 3"/>
          <p:cNvSpPr>
            <a:spLocks noGrp="1"/>
          </p:cNvSpPr>
          <p:nvPr>
            <p:ph type="sldNum" sz="quarter" idx="5"/>
          </p:nvPr>
        </p:nvSpPr>
        <p:spPr/>
        <p:txBody>
          <a:bodyPr/>
          <a:lstStyle/>
          <a:p>
            <a:fld id="{38152758-05B9-0645-B5E8-3DAADE25CF31}" type="slidenum">
              <a:rPr lang="es-ES" smtClean="0"/>
              <a:t>33</a:t>
            </a:fld>
            <a:endParaRPr lang="es-ES" dirty="0"/>
          </a:p>
        </p:txBody>
      </p:sp>
    </p:spTree>
    <p:extLst>
      <p:ext uri="{BB962C8B-B14F-4D97-AF65-F5344CB8AC3E}">
        <p14:creationId xmlns:p14="http://schemas.microsoft.com/office/powerpoint/2010/main" val="148848214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b="1" kern="1200" dirty="0">
                <a:solidFill>
                  <a:schemeClr val="tx1"/>
                </a:solidFill>
                <a:effectLst/>
                <a:latin typeface="+mn-lt"/>
                <a:ea typeface="+mn-ea"/>
                <a:cs typeface="+mn-cs"/>
              </a:rPr>
              <a:t>Android</a:t>
            </a:r>
            <a:r>
              <a:rPr lang="es-ES" sz="1200" kern="1200" dirty="0">
                <a:solidFill>
                  <a:schemeClr val="tx1"/>
                </a:solidFill>
                <a:effectLst/>
                <a:latin typeface="+mn-lt"/>
                <a:ea typeface="+mn-ea"/>
                <a:cs typeface="+mn-cs"/>
              </a:rPr>
              <a:t>: gracias a nuestra cuenta de Google tendremos acceso al almacenamiento en la nube de Google Drive y Google Fotos. Este espacio de almacenamiento extra nos servirá para guardar nuestras copias de seguridad, fotografías y vídeos, etc.</a:t>
            </a:r>
          </a:p>
          <a:p>
            <a:endParaRPr lang="es-ES" sz="1200" kern="1200" dirty="0">
              <a:solidFill>
                <a:schemeClr val="tx1"/>
              </a:solidFill>
              <a:effectLst/>
              <a:latin typeface="+mn-lt"/>
              <a:ea typeface="+mn-ea"/>
              <a:cs typeface="+mn-cs"/>
            </a:endParaRPr>
          </a:p>
          <a:p>
            <a:r>
              <a:rPr lang="es-ES" sz="1200" kern="1200" dirty="0">
                <a:solidFill>
                  <a:schemeClr val="tx1"/>
                </a:solidFill>
                <a:effectLst/>
                <a:latin typeface="+mn-lt"/>
                <a:ea typeface="+mn-ea"/>
                <a:cs typeface="+mn-cs"/>
              </a:rPr>
              <a:t>Por defecto, Google subirá a la nube una copia de seguridad de muchos de los datos que tengamos asociados a nuestro dispositivo móvil mediante la sincronización. Si queremos saber lo que se está subiendo continuamente, iremos a </a:t>
            </a:r>
            <a:r>
              <a:rPr lang="es-ES" sz="1200" b="1" kern="1200" dirty="0">
                <a:solidFill>
                  <a:schemeClr val="tx1"/>
                </a:solidFill>
                <a:effectLst/>
                <a:latin typeface="+mn-lt"/>
                <a:ea typeface="+mn-ea"/>
                <a:cs typeface="+mn-cs"/>
              </a:rPr>
              <a:t>Ajustes, Cuenta y sincronización/Cuentas &gt; Google</a:t>
            </a:r>
            <a:r>
              <a:rPr lang="es-ES" sz="1200" kern="1200" dirty="0">
                <a:solidFill>
                  <a:schemeClr val="tx1"/>
                </a:solidFill>
                <a:effectLst/>
                <a:latin typeface="+mn-lt"/>
                <a:ea typeface="+mn-ea"/>
                <a:cs typeface="+mn-cs"/>
              </a:rPr>
              <a:t>. Desde ahí, podremos configurarlo a nuestro gusto.</a:t>
            </a:r>
          </a:p>
          <a:p>
            <a:endParaRPr lang="es-ES" sz="1200" kern="1200" dirty="0">
              <a:solidFill>
                <a:schemeClr val="tx1"/>
              </a:solidFill>
              <a:effectLst/>
              <a:latin typeface="+mn-lt"/>
              <a:ea typeface="+mn-ea"/>
              <a:cs typeface="+mn-cs"/>
            </a:endParaRPr>
          </a:p>
          <a:p>
            <a:r>
              <a:rPr lang="es-ES" sz="1200" kern="1200" dirty="0">
                <a:solidFill>
                  <a:schemeClr val="tx1"/>
                </a:solidFill>
                <a:effectLst/>
                <a:latin typeface="+mn-lt"/>
                <a:ea typeface="+mn-ea"/>
                <a:cs typeface="+mn-cs"/>
              </a:rPr>
              <a:t>En el caso de que queramos utilizar el almacenamiento para guardar nuestros archivos personales, es tan sencillo como:</a:t>
            </a:r>
          </a:p>
          <a:p>
            <a:pPr lvl="0"/>
            <a:endParaRPr lang="es-ES"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s-ES" sz="1200" kern="1200" dirty="0">
                <a:solidFill>
                  <a:schemeClr val="tx1"/>
                </a:solidFill>
                <a:effectLst/>
                <a:latin typeface="+mn-lt"/>
                <a:ea typeface="+mn-ea"/>
                <a:cs typeface="+mn-cs"/>
              </a:rPr>
              <a:t>Ir a </a:t>
            </a:r>
            <a:r>
              <a:rPr lang="es-ES" sz="1200" b="1" kern="1200" dirty="0">
                <a:solidFill>
                  <a:schemeClr val="tx1"/>
                </a:solidFill>
                <a:effectLst/>
                <a:latin typeface="+mn-lt"/>
                <a:ea typeface="+mn-ea"/>
                <a:cs typeface="+mn-cs"/>
              </a:rPr>
              <a:t>Archivos/Gestor de archivos</a:t>
            </a:r>
            <a:r>
              <a:rPr lang="es-ES" sz="1200" kern="1200" dirty="0">
                <a:solidFill>
                  <a:schemeClr val="tx1"/>
                </a:solidFill>
                <a:effectLst/>
                <a:latin typeface="+mn-lt"/>
                <a:ea typeface="+mn-ea"/>
                <a:cs typeface="+mn-cs"/>
              </a:rPr>
              <a:t>, seleccionar los que queramos guardar y hacer clic en </a:t>
            </a:r>
            <a:r>
              <a:rPr lang="es-ES" sz="1200" b="1" kern="1200" dirty="0">
                <a:solidFill>
                  <a:schemeClr val="tx1"/>
                </a:solidFill>
                <a:effectLst/>
                <a:latin typeface="+mn-lt"/>
                <a:ea typeface="+mn-ea"/>
                <a:cs typeface="+mn-cs"/>
              </a:rPr>
              <a:t>Enviar</a:t>
            </a:r>
            <a:r>
              <a:rPr lang="es-ES" sz="1200" kern="1200" dirty="0">
                <a:solidFill>
                  <a:schemeClr val="tx1"/>
                </a:solidFill>
                <a:effectLst/>
                <a:latin typeface="+mn-lt"/>
                <a:ea typeface="+mn-ea"/>
                <a:cs typeface="+mn-cs"/>
              </a:rPr>
              <a:t>. </a:t>
            </a:r>
          </a:p>
          <a:p>
            <a:pPr marL="171450" lvl="0" indent="-171450">
              <a:buFont typeface="Arial" panose="020B0604020202020204" pitchFamily="34" charset="0"/>
              <a:buChar char="•"/>
            </a:pPr>
            <a:r>
              <a:rPr lang="es-ES" sz="1200" kern="1200" dirty="0">
                <a:solidFill>
                  <a:schemeClr val="tx1"/>
                </a:solidFill>
                <a:effectLst/>
                <a:latin typeface="+mn-lt"/>
                <a:ea typeface="+mn-ea"/>
                <a:cs typeface="+mn-cs"/>
              </a:rPr>
              <a:t>Luego, seleccionamos </a:t>
            </a:r>
            <a:r>
              <a:rPr lang="es-ES" sz="1200" b="1" kern="1200" dirty="0">
                <a:solidFill>
                  <a:schemeClr val="tx1"/>
                </a:solidFill>
                <a:effectLst/>
                <a:latin typeface="+mn-lt"/>
                <a:ea typeface="+mn-ea"/>
                <a:cs typeface="+mn-cs"/>
              </a:rPr>
              <a:t>Google Drive</a:t>
            </a:r>
            <a:r>
              <a:rPr lang="es-ES" sz="1200" kern="1200" dirty="0">
                <a:solidFill>
                  <a:schemeClr val="tx1"/>
                </a:solidFill>
                <a:effectLst/>
                <a:latin typeface="+mn-lt"/>
                <a:ea typeface="+mn-ea"/>
                <a:cs typeface="+mn-cs"/>
              </a:rPr>
              <a:t> o </a:t>
            </a:r>
            <a:r>
              <a:rPr lang="es-ES" sz="1200" b="1" kern="1200" dirty="0">
                <a:solidFill>
                  <a:schemeClr val="tx1"/>
                </a:solidFill>
                <a:effectLst/>
                <a:latin typeface="+mn-lt"/>
                <a:ea typeface="+mn-ea"/>
                <a:cs typeface="+mn-cs"/>
              </a:rPr>
              <a:t>Google Fotos</a:t>
            </a:r>
            <a:r>
              <a:rPr lang="es-ES" sz="1200" kern="1200" dirty="0">
                <a:solidFill>
                  <a:schemeClr val="tx1"/>
                </a:solidFill>
                <a:effectLst/>
                <a:latin typeface="+mn-lt"/>
                <a:ea typeface="+mn-ea"/>
                <a:cs typeface="+mn-cs"/>
              </a:rPr>
              <a:t> y listo.</a:t>
            </a:r>
          </a:p>
          <a:p>
            <a:endParaRPr lang="es-ES" sz="1200" kern="1200" dirty="0">
              <a:solidFill>
                <a:schemeClr val="tx1"/>
              </a:solidFill>
              <a:effectLst/>
              <a:latin typeface="+mn-lt"/>
              <a:ea typeface="+mn-ea"/>
              <a:cs typeface="+mn-cs"/>
            </a:endParaRPr>
          </a:p>
          <a:p>
            <a:r>
              <a:rPr lang="es-ES" sz="1200" kern="1200" dirty="0">
                <a:solidFill>
                  <a:schemeClr val="tx1"/>
                </a:solidFill>
                <a:effectLst/>
                <a:latin typeface="+mn-lt"/>
                <a:ea typeface="+mn-ea"/>
                <a:cs typeface="+mn-cs"/>
              </a:rPr>
              <a:t>De esta forma, podremos liberar espacio en nuestro dispositivo, disponer de una copia de seguridad y proteger nuestros archivos e información más preciada.</a:t>
            </a:r>
          </a:p>
          <a:p>
            <a:endParaRPr lang="es-ES" dirty="0"/>
          </a:p>
        </p:txBody>
      </p:sp>
      <p:sp>
        <p:nvSpPr>
          <p:cNvPr id="4" name="Marcador de número de diapositiva 3"/>
          <p:cNvSpPr>
            <a:spLocks noGrp="1"/>
          </p:cNvSpPr>
          <p:nvPr>
            <p:ph type="sldNum" sz="quarter" idx="5"/>
          </p:nvPr>
        </p:nvSpPr>
        <p:spPr/>
        <p:txBody>
          <a:bodyPr/>
          <a:lstStyle/>
          <a:p>
            <a:fld id="{38152758-05B9-0645-B5E8-3DAADE25CF31}" type="slidenum">
              <a:rPr lang="es-ES" smtClean="0"/>
              <a:t>34</a:t>
            </a:fld>
            <a:endParaRPr lang="es-ES" dirty="0"/>
          </a:p>
        </p:txBody>
      </p:sp>
    </p:spTree>
    <p:extLst>
      <p:ext uri="{BB962C8B-B14F-4D97-AF65-F5344CB8AC3E}">
        <p14:creationId xmlns:p14="http://schemas.microsoft.com/office/powerpoint/2010/main" val="289091709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b="1" kern="1200" dirty="0">
                <a:solidFill>
                  <a:schemeClr val="tx1"/>
                </a:solidFill>
                <a:effectLst/>
                <a:latin typeface="+mn-lt"/>
                <a:ea typeface="+mn-ea"/>
                <a:cs typeface="+mn-cs"/>
              </a:rPr>
              <a:t>iOS</a:t>
            </a:r>
            <a:r>
              <a:rPr lang="es-ES" sz="1200" kern="1200" dirty="0">
                <a:solidFill>
                  <a:schemeClr val="tx1"/>
                </a:solidFill>
                <a:effectLst/>
                <a:latin typeface="+mn-lt"/>
                <a:ea typeface="+mn-ea"/>
                <a:cs typeface="+mn-cs"/>
              </a:rPr>
              <a:t>: Apple también dispone de su propio servicio en la nube conocido como iCloud. Desde nuestros dispositivos podemos sincronizarlos para subir todos nuestros archivos automáticamente- Para ello:</a:t>
            </a:r>
          </a:p>
          <a:p>
            <a:endParaRPr lang="es-ES"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s-ES" sz="1200" kern="1200" dirty="0">
                <a:solidFill>
                  <a:schemeClr val="tx1"/>
                </a:solidFill>
                <a:effectLst/>
                <a:latin typeface="+mn-lt"/>
                <a:ea typeface="+mn-ea"/>
                <a:cs typeface="+mn-cs"/>
              </a:rPr>
              <a:t>Iremos a </a:t>
            </a:r>
            <a:r>
              <a:rPr lang="es-ES" sz="1200" b="1" kern="1200" dirty="0">
                <a:solidFill>
                  <a:schemeClr val="tx1"/>
                </a:solidFill>
                <a:effectLst/>
                <a:latin typeface="+mn-lt"/>
                <a:ea typeface="+mn-ea"/>
                <a:cs typeface="+mn-cs"/>
              </a:rPr>
              <a:t>Configuración &gt; ID Apple &gt; iCloud Drive</a:t>
            </a:r>
            <a:r>
              <a:rPr lang="es-ES" sz="1200" kern="1200" dirty="0">
                <a:solidFill>
                  <a:schemeClr val="tx1"/>
                </a:solidFill>
                <a:effectLst/>
                <a:latin typeface="+mn-lt"/>
                <a:ea typeface="+mn-ea"/>
                <a:cs typeface="+mn-cs"/>
              </a:rPr>
              <a:t> para activarlo.</a:t>
            </a:r>
          </a:p>
          <a:p>
            <a:pPr marL="171450" lvl="0" indent="-171450">
              <a:buFont typeface="Arial" panose="020B0604020202020204" pitchFamily="34" charset="0"/>
              <a:buChar char="•"/>
            </a:pPr>
            <a:r>
              <a:rPr lang="es-ES" sz="1200" kern="1200" dirty="0">
                <a:solidFill>
                  <a:schemeClr val="tx1"/>
                </a:solidFill>
                <a:effectLst/>
                <a:latin typeface="+mn-lt"/>
                <a:ea typeface="+mn-ea"/>
                <a:cs typeface="+mn-cs"/>
              </a:rPr>
              <a:t>Para gestionar nuestros archivos de iCloud Drive necesitaremos la </a:t>
            </a:r>
            <a:r>
              <a:rPr lang="es-ES" sz="1200" u="sng" kern="1200" dirty="0">
                <a:solidFill>
                  <a:schemeClr val="tx1"/>
                </a:solidFill>
                <a:effectLst/>
                <a:latin typeface="+mn-lt"/>
                <a:ea typeface="+mn-ea"/>
                <a:cs typeface="+mn-cs"/>
                <a:hlinkClick r:id="rId3"/>
              </a:rPr>
              <a:t>app Archivos</a:t>
            </a:r>
            <a:r>
              <a:rPr lang="es-ES" sz="1200" kern="1200" dirty="0">
                <a:solidFill>
                  <a:schemeClr val="tx1"/>
                </a:solidFill>
                <a:effectLst/>
                <a:latin typeface="+mn-lt"/>
                <a:ea typeface="+mn-ea"/>
                <a:cs typeface="+mn-cs"/>
              </a:rPr>
              <a:t>. </a:t>
            </a:r>
            <a:r>
              <a:rPr lang="es-ES" sz="1200" kern="1200">
                <a:solidFill>
                  <a:schemeClr val="tx1"/>
                </a:solidFill>
                <a:effectLst/>
                <a:latin typeface="+mn-lt"/>
                <a:ea typeface="+mn-ea"/>
                <a:cs typeface="+mn-cs"/>
              </a:rPr>
              <a:t>Desde esta</a:t>
            </a:r>
            <a:r>
              <a:rPr lang="es-ES" sz="1200" kern="1200" dirty="0">
                <a:solidFill>
                  <a:schemeClr val="tx1"/>
                </a:solidFill>
                <a:effectLst/>
                <a:latin typeface="+mn-lt"/>
                <a:ea typeface="+mn-ea"/>
                <a:cs typeface="+mn-cs"/>
              </a:rPr>
              <a:t>, podremos configurar la subida de archivos a la nube fácilmente.</a:t>
            </a:r>
          </a:p>
          <a:p>
            <a:endParaRPr lang="es-ES" dirty="0"/>
          </a:p>
        </p:txBody>
      </p:sp>
      <p:sp>
        <p:nvSpPr>
          <p:cNvPr id="4" name="Marcador de número de diapositiva 3"/>
          <p:cNvSpPr>
            <a:spLocks noGrp="1"/>
          </p:cNvSpPr>
          <p:nvPr>
            <p:ph type="sldNum" sz="quarter" idx="5"/>
          </p:nvPr>
        </p:nvSpPr>
        <p:spPr/>
        <p:txBody>
          <a:bodyPr/>
          <a:lstStyle/>
          <a:p>
            <a:fld id="{38152758-05B9-0645-B5E8-3DAADE25CF31}" type="slidenum">
              <a:rPr lang="es-ES" smtClean="0"/>
              <a:t>35</a:t>
            </a:fld>
            <a:endParaRPr lang="es-ES" dirty="0"/>
          </a:p>
        </p:txBody>
      </p:sp>
    </p:spTree>
    <p:extLst>
      <p:ext uri="{BB962C8B-B14F-4D97-AF65-F5344CB8AC3E}">
        <p14:creationId xmlns:p14="http://schemas.microsoft.com/office/powerpoint/2010/main" val="273555358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kern="1200" dirty="0">
                <a:solidFill>
                  <a:schemeClr val="tx1"/>
                </a:solidFill>
                <a:effectLst/>
                <a:latin typeface="+mn-lt"/>
                <a:ea typeface="+mn-ea"/>
                <a:cs typeface="+mn-cs"/>
              </a:rPr>
              <a:t>Estos términos hacen referencia a procedimientos mediante los cuales pueden ‘liberarse’ los dispositivos móviles, como </a:t>
            </a:r>
            <a:r>
              <a:rPr lang="es-ES" sz="1200" i="1" kern="1200" dirty="0">
                <a:solidFill>
                  <a:schemeClr val="tx1"/>
                </a:solidFill>
                <a:effectLst/>
                <a:latin typeface="+mn-lt"/>
                <a:ea typeface="+mn-ea"/>
                <a:cs typeface="+mn-cs"/>
              </a:rPr>
              <a:t>smartphones</a:t>
            </a:r>
            <a:r>
              <a:rPr lang="es-ES" sz="1200" kern="1200" dirty="0">
                <a:solidFill>
                  <a:schemeClr val="tx1"/>
                </a:solidFill>
                <a:effectLst/>
                <a:latin typeface="+mn-lt"/>
                <a:ea typeface="+mn-ea"/>
                <a:cs typeface="+mn-cs"/>
              </a:rPr>
              <a:t> o </a:t>
            </a:r>
            <a:r>
              <a:rPr lang="es-ES" sz="1200" i="1" kern="1200" dirty="0">
                <a:solidFill>
                  <a:schemeClr val="tx1"/>
                </a:solidFill>
                <a:effectLst/>
                <a:latin typeface="+mn-lt"/>
                <a:ea typeface="+mn-ea"/>
                <a:cs typeface="+mn-cs"/>
              </a:rPr>
              <a:t>tablets</a:t>
            </a:r>
            <a:r>
              <a:rPr lang="es-ES" sz="1200" kern="1200" dirty="0">
                <a:solidFill>
                  <a:schemeClr val="tx1"/>
                </a:solidFill>
                <a:effectLst/>
                <a:latin typeface="+mn-lt"/>
                <a:ea typeface="+mn-ea"/>
                <a:cs typeface="+mn-cs"/>
              </a:rPr>
              <a:t>, eliminando las restricciones que los fabricantes llevan a cabo en los dispositivos: </a:t>
            </a:r>
          </a:p>
          <a:p>
            <a:endParaRPr lang="es-ES"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s-ES" sz="1200" b="1" i="1" kern="1200" dirty="0">
                <a:solidFill>
                  <a:schemeClr val="tx1"/>
                </a:solidFill>
                <a:effectLst/>
                <a:latin typeface="+mn-lt"/>
                <a:ea typeface="+mn-ea"/>
                <a:cs typeface="+mn-cs"/>
              </a:rPr>
              <a:t>Rooting</a:t>
            </a:r>
            <a:r>
              <a:rPr lang="es-ES" sz="1200" b="1" kern="1200" dirty="0">
                <a:solidFill>
                  <a:schemeClr val="tx1"/>
                </a:solidFill>
                <a:effectLst/>
                <a:latin typeface="+mn-lt"/>
                <a:ea typeface="+mn-ea"/>
                <a:cs typeface="+mn-cs"/>
              </a:rPr>
              <a:t> (Android)</a:t>
            </a:r>
            <a:r>
              <a:rPr lang="es-ES" sz="1200" kern="1200" dirty="0">
                <a:solidFill>
                  <a:schemeClr val="tx1"/>
                </a:solidFill>
                <a:effectLst/>
                <a:latin typeface="+mn-lt"/>
                <a:ea typeface="+mn-ea"/>
                <a:cs typeface="+mn-cs"/>
              </a:rPr>
              <a:t>: Mediante este proceso conseguimos acceso ‘</a:t>
            </a:r>
            <a:r>
              <a:rPr lang="es-ES" sz="1200" i="1" kern="1200" dirty="0" err="1">
                <a:solidFill>
                  <a:schemeClr val="tx1"/>
                </a:solidFill>
                <a:effectLst/>
                <a:latin typeface="+mn-lt"/>
                <a:ea typeface="+mn-ea"/>
                <a:cs typeface="+mn-cs"/>
              </a:rPr>
              <a:t>root</a:t>
            </a:r>
            <a:r>
              <a:rPr lang="es-ES" sz="1200" kern="1200" dirty="0">
                <a:solidFill>
                  <a:schemeClr val="tx1"/>
                </a:solidFill>
                <a:effectLst/>
                <a:latin typeface="+mn-lt"/>
                <a:ea typeface="+mn-ea"/>
                <a:cs typeface="+mn-cs"/>
              </a:rPr>
              <a:t>’ al dispositivo, es decir, obtener permisos de ‘superusuario’ o administrador, con los que tendremos acceso al sistema sin ningún tipo de restricción. Una de sus ventajas es la de poder darle permisos de administrador a una aplicación, lo que permitirá que ésta desinstale otras apps o elimine permisos, por ejemplo.</a:t>
            </a:r>
          </a:p>
          <a:p>
            <a:pPr marL="171450" lvl="0" indent="-171450">
              <a:buFont typeface="Arial" panose="020B0604020202020204" pitchFamily="34" charset="0"/>
              <a:buChar char="•"/>
            </a:pPr>
            <a:r>
              <a:rPr lang="es-ES" sz="1200" b="1" i="1" kern="1200" dirty="0" err="1">
                <a:solidFill>
                  <a:schemeClr val="tx1"/>
                </a:solidFill>
                <a:effectLst/>
                <a:latin typeface="+mn-lt"/>
                <a:ea typeface="+mn-ea"/>
                <a:cs typeface="+mn-cs"/>
              </a:rPr>
              <a:t>Jailbreaking</a:t>
            </a:r>
            <a:r>
              <a:rPr lang="es-ES" sz="1200" b="1" kern="1200" dirty="0">
                <a:solidFill>
                  <a:schemeClr val="tx1"/>
                </a:solidFill>
                <a:effectLst/>
                <a:latin typeface="+mn-lt"/>
                <a:ea typeface="+mn-ea"/>
                <a:cs typeface="+mn-cs"/>
              </a:rPr>
              <a:t> (iOS)</a:t>
            </a:r>
            <a:r>
              <a:rPr lang="es-ES" sz="1200" kern="1200" dirty="0">
                <a:solidFill>
                  <a:schemeClr val="tx1"/>
                </a:solidFill>
                <a:effectLst/>
                <a:latin typeface="+mn-lt"/>
                <a:ea typeface="+mn-ea"/>
                <a:cs typeface="+mn-cs"/>
              </a:rPr>
              <a:t>: se trata del proceso con el que conseguimos eliminar las limitaciones impuestas por Apple en un dispositivo con iOS. Una vez ‘liberado’, podemos, por ejemplo, instalar aplicaciones de terceros que no estén en la App Store.</a:t>
            </a:r>
          </a:p>
          <a:p>
            <a:r>
              <a:rPr lang="es-ES" sz="1200" kern="1200" dirty="0">
                <a:solidFill>
                  <a:schemeClr val="tx1"/>
                </a:solidFill>
                <a:effectLst/>
                <a:latin typeface="+mn-lt"/>
                <a:ea typeface="+mn-ea"/>
                <a:cs typeface="+mn-cs"/>
              </a:rPr>
              <a:t> </a:t>
            </a:r>
          </a:p>
          <a:p>
            <a:r>
              <a:rPr lang="es-ES" sz="1200" kern="1200" dirty="0">
                <a:solidFill>
                  <a:schemeClr val="tx1"/>
                </a:solidFill>
                <a:effectLst/>
                <a:latin typeface="+mn-lt"/>
                <a:ea typeface="+mn-ea"/>
                <a:cs typeface="+mn-cs"/>
              </a:rPr>
              <a:t>De este modo, </a:t>
            </a:r>
            <a:r>
              <a:rPr lang="es-ES" sz="1200" b="1" kern="1200" dirty="0">
                <a:solidFill>
                  <a:schemeClr val="tx1"/>
                </a:solidFill>
                <a:effectLst/>
                <a:latin typeface="+mn-lt"/>
                <a:ea typeface="+mn-ea"/>
                <a:cs typeface="+mn-cs"/>
              </a:rPr>
              <a:t>podremos acceder con un perfil de administrador y disponer de los máximos privilegios posibles</a:t>
            </a:r>
            <a:r>
              <a:rPr lang="es-ES" sz="1200" kern="1200" dirty="0">
                <a:solidFill>
                  <a:schemeClr val="tx1"/>
                </a:solidFill>
                <a:effectLst/>
                <a:latin typeface="+mn-lt"/>
                <a:ea typeface="+mn-ea"/>
                <a:cs typeface="+mn-cs"/>
              </a:rPr>
              <a:t>. Algunos de estos privilegios son:</a:t>
            </a:r>
          </a:p>
          <a:p>
            <a:endParaRPr lang="es-ES"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s-ES" sz="1200" kern="1200" dirty="0">
                <a:solidFill>
                  <a:schemeClr val="tx1"/>
                </a:solidFill>
                <a:effectLst/>
                <a:latin typeface="+mn-lt"/>
                <a:ea typeface="+mn-ea"/>
                <a:cs typeface="+mn-cs"/>
              </a:rPr>
              <a:t>Acceder a datos/carpetas protegidos.</a:t>
            </a:r>
          </a:p>
          <a:p>
            <a:pPr marL="171450" lvl="0" indent="-171450">
              <a:buFont typeface="Arial" panose="020B0604020202020204" pitchFamily="34" charset="0"/>
              <a:buChar char="•"/>
            </a:pPr>
            <a:r>
              <a:rPr lang="es-ES" sz="1200" kern="1200" dirty="0">
                <a:solidFill>
                  <a:schemeClr val="tx1"/>
                </a:solidFill>
                <a:effectLst/>
                <a:latin typeface="+mn-lt"/>
                <a:ea typeface="+mn-ea"/>
                <a:cs typeface="+mn-cs"/>
              </a:rPr>
              <a:t>Instalar nuevas versiones de Android, incluso las no testadas o experimentales.</a:t>
            </a:r>
          </a:p>
          <a:p>
            <a:pPr marL="171450" lvl="0" indent="-171450">
              <a:buFont typeface="Arial" panose="020B0604020202020204" pitchFamily="34" charset="0"/>
              <a:buChar char="•"/>
            </a:pPr>
            <a:r>
              <a:rPr lang="es-ES" sz="1200" kern="1200" dirty="0">
                <a:solidFill>
                  <a:schemeClr val="tx1"/>
                </a:solidFill>
                <a:effectLst/>
                <a:latin typeface="+mn-lt"/>
                <a:ea typeface="+mn-ea"/>
                <a:cs typeface="+mn-cs"/>
              </a:rPr>
              <a:t>Modificación de otros parámetros, como el inicio del dispositivo.</a:t>
            </a:r>
          </a:p>
          <a:p>
            <a:pPr marL="171450" lvl="0" indent="-171450">
              <a:buFont typeface="Arial" panose="020B0604020202020204" pitchFamily="34" charset="0"/>
              <a:buChar char="•"/>
            </a:pPr>
            <a:r>
              <a:rPr lang="es-ES" sz="1200" kern="1200" dirty="0">
                <a:solidFill>
                  <a:schemeClr val="tx1"/>
                </a:solidFill>
                <a:effectLst/>
                <a:latin typeface="+mn-lt"/>
                <a:ea typeface="+mn-ea"/>
                <a:cs typeface="+mn-cs"/>
              </a:rPr>
              <a:t>Acceder a nuevas funcionalidades del </a:t>
            </a:r>
            <a:r>
              <a:rPr lang="es-ES" sz="1200" i="1" kern="1200" dirty="0">
                <a:solidFill>
                  <a:schemeClr val="tx1"/>
                </a:solidFill>
                <a:effectLst/>
                <a:latin typeface="+mn-lt"/>
                <a:ea typeface="+mn-ea"/>
                <a:cs typeface="+mn-cs"/>
              </a:rPr>
              <a:t>hardware</a:t>
            </a:r>
            <a:r>
              <a:rPr lang="es-ES" sz="1200" kern="1200" dirty="0">
                <a:solidFill>
                  <a:schemeClr val="tx1"/>
                </a:solidFill>
                <a:effectLst/>
                <a:latin typeface="+mn-lt"/>
                <a:ea typeface="+mn-ea"/>
                <a:cs typeface="+mn-cs"/>
              </a:rPr>
              <a:t> o de los sensores del dispositivo.</a:t>
            </a:r>
          </a:p>
          <a:p>
            <a:endParaRPr lang="es-ES" dirty="0"/>
          </a:p>
        </p:txBody>
      </p:sp>
      <p:sp>
        <p:nvSpPr>
          <p:cNvPr id="4" name="Marcador de número de diapositiva 3"/>
          <p:cNvSpPr>
            <a:spLocks noGrp="1"/>
          </p:cNvSpPr>
          <p:nvPr>
            <p:ph type="sldNum" sz="quarter" idx="5"/>
          </p:nvPr>
        </p:nvSpPr>
        <p:spPr/>
        <p:txBody>
          <a:bodyPr/>
          <a:lstStyle/>
          <a:p>
            <a:fld id="{38152758-05B9-0645-B5E8-3DAADE25CF31}" type="slidenum">
              <a:rPr lang="es-ES" smtClean="0"/>
              <a:t>36</a:t>
            </a:fld>
            <a:endParaRPr lang="es-ES" dirty="0"/>
          </a:p>
        </p:txBody>
      </p:sp>
    </p:spTree>
    <p:extLst>
      <p:ext uri="{BB962C8B-B14F-4D97-AF65-F5344CB8AC3E}">
        <p14:creationId xmlns:p14="http://schemas.microsoft.com/office/powerpoint/2010/main" val="169890678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kern="1200" dirty="0">
                <a:solidFill>
                  <a:schemeClr val="tx1"/>
                </a:solidFill>
                <a:effectLst/>
                <a:latin typeface="+mn-lt"/>
                <a:ea typeface="+mn-ea"/>
                <a:cs typeface="+mn-cs"/>
              </a:rPr>
              <a:t>Aunque esto tiene un coste, y es exponernos a una </a:t>
            </a:r>
            <a:r>
              <a:rPr lang="es-ES" sz="1200" b="1" kern="1200" dirty="0">
                <a:solidFill>
                  <a:schemeClr val="tx1"/>
                </a:solidFill>
                <a:effectLst/>
                <a:latin typeface="+mn-lt"/>
                <a:ea typeface="+mn-ea"/>
                <a:cs typeface="+mn-cs"/>
              </a:rPr>
              <a:t>gran variedad de riesgos</a:t>
            </a:r>
            <a:r>
              <a:rPr lang="es-ES" sz="1200" kern="1200" dirty="0">
                <a:solidFill>
                  <a:schemeClr val="tx1"/>
                </a:solidFill>
                <a:effectLst/>
                <a:latin typeface="+mn-lt"/>
                <a:ea typeface="+mn-ea"/>
                <a:cs typeface="+mn-cs"/>
              </a:rPr>
              <a:t> que pueden vulnerar nuestra seguridad:</a:t>
            </a:r>
          </a:p>
          <a:p>
            <a:endParaRPr lang="es-ES"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s-ES" sz="1200" kern="1200" dirty="0">
                <a:solidFill>
                  <a:schemeClr val="tx1"/>
                </a:solidFill>
                <a:effectLst/>
                <a:latin typeface="+mn-lt"/>
                <a:ea typeface="+mn-ea"/>
                <a:cs typeface="+mn-cs"/>
              </a:rPr>
              <a:t>Puede dar </a:t>
            </a:r>
            <a:r>
              <a:rPr lang="es-ES" sz="1200" b="1" kern="1200" dirty="0">
                <a:solidFill>
                  <a:schemeClr val="tx1"/>
                </a:solidFill>
                <a:effectLst/>
                <a:latin typeface="+mn-lt"/>
                <a:ea typeface="+mn-ea"/>
                <a:cs typeface="+mn-cs"/>
              </a:rPr>
              <a:t>problemas con la garantía</a:t>
            </a:r>
            <a:r>
              <a:rPr lang="es-ES" sz="1200" kern="1200" dirty="0">
                <a:solidFill>
                  <a:schemeClr val="tx1"/>
                </a:solidFill>
                <a:effectLst/>
                <a:latin typeface="+mn-lt"/>
                <a:ea typeface="+mn-ea"/>
                <a:cs typeface="+mn-cs"/>
              </a:rPr>
              <a:t> al haberse realizado modificaciones en el </a:t>
            </a:r>
            <a:r>
              <a:rPr lang="es-ES" sz="1200" i="1" kern="1200" dirty="0">
                <a:solidFill>
                  <a:schemeClr val="tx1"/>
                </a:solidFill>
                <a:effectLst/>
                <a:latin typeface="+mn-lt"/>
                <a:ea typeface="+mn-ea"/>
                <a:cs typeface="+mn-cs"/>
              </a:rPr>
              <a:t>software</a:t>
            </a:r>
            <a:r>
              <a:rPr lang="es-ES" sz="1200" kern="1200" dirty="0">
                <a:solidFill>
                  <a:schemeClr val="tx1"/>
                </a:solidFill>
                <a:effectLst/>
                <a:latin typeface="+mn-lt"/>
                <a:ea typeface="+mn-ea"/>
                <a:cs typeface="+mn-cs"/>
              </a:rPr>
              <a:t> instalado de raíz.</a:t>
            </a:r>
          </a:p>
          <a:p>
            <a:pPr marL="171450" lvl="0" indent="-171450">
              <a:buFont typeface="Arial" panose="020B0604020202020204" pitchFamily="34" charset="0"/>
              <a:buChar char="•"/>
            </a:pPr>
            <a:r>
              <a:rPr lang="es-ES" sz="1200" kern="1200" dirty="0">
                <a:solidFill>
                  <a:schemeClr val="tx1"/>
                </a:solidFill>
                <a:effectLst/>
                <a:latin typeface="+mn-lt"/>
                <a:ea typeface="+mn-ea"/>
                <a:cs typeface="+mn-cs"/>
              </a:rPr>
              <a:t>Puede hacer al </a:t>
            </a:r>
            <a:r>
              <a:rPr lang="es-ES" sz="1200" b="1" kern="1200" dirty="0">
                <a:solidFill>
                  <a:schemeClr val="tx1"/>
                </a:solidFill>
                <a:effectLst/>
                <a:latin typeface="+mn-lt"/>
                <a:ea typeface="+mn-ea"/>
                <a:cs typeface="+mn-cs"/>
              </a:rPr>
              <a:t>sistema menos estable</a:t>
            </a:r>
            <a:r>
              <a:rPr lang="es-ES" sz="1200" kern="1200" dirty="0">
                <a:solidFill>
                  <a:schemeClr val="tx1"/>
                </a:solidFill>
                <a:effectLst/>
                <a:latin typeface="+mn-lt"/>
                <a:ea typeface="+mn-ea"/>
                <a:cs typeface="+mn-cs"/>
              </a:rPr>
              <a:t>. Por ejemplo, al realizar modificaciones en la configuración base del dispositivo o instalar versiones de Android no testadas o en fase Beta.</a:t>
            </a:r>
          </a:p>
          <a:p>
            <a:pPr marL="171450" lvl="0" indent="-171450">
              <a:buFont typeface="Arial" panose="020B0604020202020204" pitchFamily="34" charset="0"/>
              <a:buChar char="•"/>
            </a:pPr>
            <a:r>
              <a:rPr lang="es-ES" sz="1200" kern="1200" dirty="0">
                <a:solidFill>
                  <a:schemeClr val="tx1"/>
                </a:solidFill>
                <a:effectLst/>
                <a:latin typeface="+mn-lt"/>
                <a:ea typeface="+mn-ea"/>
                <a:cs typeface="+mn-cs"/>
              </a:rPr>
              <a:t>Puede exponerse más a </a:t>
            </a:r>
            <a:r>
              <a:rPr lang="es-ES" sz="1200" b="1" kern="1200" dirty="0">
                <a:solidFill>
                  <a:schemeClr val="tx1"/>
                </a:solidFill>
                <a:effectLst/>
                <a:latin typeface="+mn-lt"/>
                <a:ea typeface="+mn-ea"/>
                <a:cs typeface="+mn-cs"/>
              </a:rPr>
              <a:t>infecciones por </a:t>
            </a:r>
            <a:r>
              <a:rPr lang="es-ES" sz="1200" b="1" i="1" kern="1200" dirty="0">
                <a:solidFill>
                  <a:schemeClr val="tx1"/>
                </a:solidFill>
                <a:effectLst/>
                <a:latin typeface="+mn-lt"/>
                <a:ea typeface="+mn-ea"/>
                <a:cs typeface="+mn-cs"/>
              </a:rPr>
              <a:t>malware</a:t>
            </a:r>
            <a:r>
              <a:rPr lang="es-ES" sz="1200" kern="1200" dirty="0">
                <a:solidFill>
                  <a:schemeClr val="tx1"/>
                </a:solidFill>
                <a:effectLst/>
                <a:latin typeface="+mn-lt"/>
                <a:ea typeface="+mn-ea"/>
                <a:cs typeface="+mn-cs"/>
              </a:rPr>
              <a:t>. Determinadas configuraciones podrían inutilizar o dejar mermadas algunas funciones de seguridad del dispositivo.</a:t>
            </a:r>
          </a:p>
          <a:p>
            <a:pPr marL="0" lvl="0" indent="0">
              <a:buFont typeface="Arial" panose="020B0604020202020204" pitchFamily="34" charset="0"/>
              <a:buNone/>
            </a:pPr>
            <a:endParaRPr lang="es-ES" sz="1200" kern="1200" dirty="0">
              <a:solidFill>
                <a:schemeClr val="tx1"/>
              </a:solidFill>
              <a:effectLst/>
              <a:latin typeface="+mn-lt"/>
              <a:ea typeface="+mn-ea"/>
              <a:cs typeface="+mn-cs"/>
            </a:endParaRPr>
          </a:p>
          <a:p>
            <a:r>
              <a:rPr lang="es-ES" sz="1200" kern="1200" dirty="0">
                <a:solidFill>
                  <a:schemeClr val="tx1"/>
                </a:solidFill>
                <a:effectLst/>
                <a:latin typeface="+mn-lt"/>
                <a:ea typeface="+mn-ea"/>
                <a:cs typeface="+mn-cs"/>
              </a:rPr>
              <a:t>Existen otros muchos riesgos por lo que, desde INCIBE, no recomendamos llevar a cabo ninguno de estos procedimientos a no ser que seas un usuario avanzado con conocimientos técnicos, y que sepas muy bien lo que haces.</a:t>
            </a:r>
          </a:p>
        </p:txBody>
      </p:sp>
      <p:sp>
        <p:nvSpPr>
          <p:cNvPr id="4" name="Marcador de número de diapositiva 3"/>
          <p:cNvSpPr>
            <a:spLocks noGrp="1"/>
          </p:cNvSpPr>
          <p:nvPr>
            <p:ph type="sldNum" sz="quarter" idx="5"/>
          </p:nvPr>
        </p:nvSpPr>
        <p:spPr/>
        <p:txBody>
          <a:bodyPr/>
          <a:lstStyle/>
          <a:p>
            <a:fld id="{38152758-05B9-0645-B5E8-3DAADE25CF31}" type="slidenum">
              <a:rPr lang="es-ES" smtClean="0"/>
              <a:t>37</a:t>
            </a:fld>
            <a:endParaRPr lang="es-ES" dirty="0"/>
          </a:p>
        </p:txBody>
      </p:sp>
    </p:spTree>
    <p:extLst>
      <p:ext uri="{BB962C8B-B14F-4D97-AF65-F5344CB8AC3E}">
        <p14:creationId xmlns:p14="http://schemas.microsoft.com/office/powerpoint/2010/main" val="355174583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kern="1200" dirty="0" smtClean="0">
                <a:solidFill>
                  <a:schemeClr val="tx1"/>
                </a:solidFill>
                <a:effectLst/>
                <a:latin typeface="+mn-lt"/>
                <a:ea typeface="+mn-ea"/>
                <a:cs typeface="+mn-cs"/>
              </a:rPr>
              <a:t>Mostramos la información de INCIBE prestando especial atención a la Línea de Ayuda en Ciberseguridad de INCIBE a través de la cual cualquier menor o adulto puede contactar de manera gratuita y confidencial cuando tengan una duda o un problema en Internet, llamando al número de teléfono 017 o enviando un mensaje a través de la página web </a:t>
            </a:r>
            <a:r>
              <a:rPr lang="es-ES" sz="1200" u="sng" kern="1200" dirty="0" smtClean="0">
                <a:solidFill>
                  <a:schemeClr val="tx1"/>
                </a:solidFill>
                <a:effectLst/>
                <a:latin typeface="+mn-lt"/>
                <a:ea typeface="+mn-ea"/>
                <a:cs typeface="+mn-cs"/>
                <a:hlinkClick r:id="rId3"/>
              </a:rPr>
              <a:t>https://www.incibe.es/linea-de-ayuda-en-ciberseguridad</a:t>
            </a:r>
            <a:r>
              <a:rPr lang="es-ES" sz="1200" kern="1200" dirty="0" smtClean="0">
                <a:solidFill>
                  <a:schemeClr val="tx1"/>
                </a:solidFill>
                <a:effectLst/>
                <a:latin typeface="+mn-lt"/>
                <a:ea typeface="+mn-ea"/>
                <a:cs typeface="+mn-cs"/>
              </a:rPr>
              <a:t>. </a:t>
            </a:r>
          </a:p>
          <a:p>
            <a:endParaRPr lang="es-ES" sz="1200" kern="1200" dirty="0" smtClean="0">
              <a:solidFill>
                <a:schemeClr val="tx1"/>
              </a:solidFill>
              <a:effectLst/>
              <a:latin typeface="+mn-lt"/>
              <a:ea typeface="+mn-ea"/>
              <a:cs typeface="+mn-cs"/>
            </a:endParaRPr>
          </a:p>
          <a:p>
            <a:r>
              <a:rPr lang="es-ES" sz="1200" kern="1200" dirty="0" smtClean="0">
                <a:solidFill>
                  <a:schemeClr val="tx1"/>
                </a:solidFill>
                <a:effectLst/>
                <a:latin typeface="+mn-lt"/>
                <a:ea typeface="+mn-ea"/>
                <a:cs typeface="+mn-cs"/>
              </a:rPr>
              <a:t>Animamos a los participantes a visitar las diferentes webs de INCIBE en función del público (Ciudadanos, Menores o Empresas) y a seguirnos en redes sociales.</a:t>
            </a:r>
          </a:p>
          <a:p>
            <a:endParaRPr lang="es-ES" sz="1200" kern="1200" dirty="0" smtClean="0">
              <a:solidFill>
                <a:schemeClr val="tx1"/>
              </a:solidFill>
              <a:effectLst/>
              <a:latin typeface="+mn-lt"/>
              <a:ea typeface="+mn-ea"/>
              <a:cs typeface="+mn-cs"/>
            </a:endParaRPr>
          </a:p>
          <a:p>
            <a:r>
              <a:rPr lang="es-ES" sz="1200" kern="1200" dirty="0" smtClean="0">
                <a:solidFill>
                  <a:schemeClr val="tx1"/>
                </a:solidFill>
                <a:effectLst/>
                <a:latin typeface="+mn-lt"/>
                <a:ea typeface="+mn-ea"/>
                <a:cs typeface="+mn-cs"/>
              </a:rPr>
              <a:t>Además, explicamos que en la web pueden encontrar mucha información y actividades para trabajar cualquier tema de ciberseguridad, juegos y recursos pedagógicos.</a:t>
            </a:r>
          </a:p>
          <a:p>
            <a:endParaRPr lang="es-ES" dirty="0"/>
          </a:p>
        </p:txBody>
      </p:sp>
      <p:sp>
        <p:nvSpPr>
          <p:cNvPr id="4" name="Marcador de número de diapositiva 3"/>
          <p:cNvSpPr>
            <a:spLocks noGrp="1"/>
          </p:cNvSpPr>
          <p:nvPr>
            <p:ph type="sldNum" sz="quarter" idx="10"/>
          </p:nvPr>
        </p:nvSpPr>
        <p:spPr/>
        <p:txBody>
          <a:bodyPr/>
          <a:lstStyle/>
          <a:p>
            <a:fld id="{38152758-05B9-0645-B5E8-3DAADE25CF31}" type="slidenum">
              <a:rPr lang="es-ES" smtClean="0"/>
              <a:t>38</a:t>
            </a:fld>
            <a:endParaRPr lang="es-ES"/>
          </a:p>
        </p:txBody>
      </p:sp>
    </p:spTree>
    <p:extLst>
      <p:ext uri="{BB962C8B-B14F-4D97-AF65-F5344CB8AC3E}">
        <p14:creationId xmlns:p14="http://schemas.microsoft.com/office/powerpoint/2010/main" val="203073900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kern="1200" dirty="0">
                <a:solidFill>
                  <a:schemeClr val="tx1"/>
                </a:solidFill>
                <a:effectLst/>
                <a:latin typeface="+mn-lt"/>
                <a:ea typeface="+mn-ea"/>
                <a:cs typeface="+mn-cs"/>
              </a:rPr>
              <a:t>Feedback: La respuesta correcta es Biometría. No todos los dispositivos lo permiten, pero su función es la de ejecutar determinadas funciones, como es bloquear o desbloquear la pantalla a partir de algún elemento que forme parte de nosotros, como la huella, el rostro o la voz.</a:t>
            </a:r>
            <a:endParaRPr lang="es-ES" dirty="0"/>
          </a:p>
        </p:txBody>
      </p:sp>
      <p:sp>
        <p:nvSpPr>
          <p:cNvPr id="4" name="Marcador de número de diapositiva 3"/>
          <p:cNvSpPr>
            <a:spLocks noGrp="1"/>
          </p:cNvSpPr>
          <p:nvPr>
            <p:ph type="sldNum" sz="quarter" idx="5"/>
          </p:nvPr>
        </p:nvSpPr>
        <p:spPr/>
        <p:txBody>
          <a:bodyPr/>
          <a:lstStyle/>
          <a:p>
            <a:fld id="{38152758-05B9-0645-B5E8-3DAADE25CF31}" type="slidenum">
              <a:rPr lang="es-ES" smtClean="0"/>
              <a:t>39</a:t>
            </a:fld>
            <a:endParaRPr lang="es-ES"/>
          </a:p>
        </p:txBody>
      </p:sp>
    </p:spTree>
    <p:extLst>
      <p:ext uri="{BB962C8B-B14F-4D97-AF65-F5344CB8AC3E}">
        <p14:creationId xmlns:p14="http://schemas.microsoft.com/office/powerpoint/2010/main" val="27297490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kern="1200" dirty="0">
                <a:solidFill>
                  <a:schemeClr val="tx1"/>
                </a:solidFill>
                <a:effectLst/>
                <a:latin typeface="+mn-lt"/>
                <a:ea typeface="+mn-ea"/>
                <a:cs typeface="+mn-cs"/>
              </a:rPr>
              <a:t>Bloquear la pantalla de nuestro dispositivo parece algo evidente, pero es un hábito que no siempre cumplimos. De no hacerlo, </a:t>
            </a:r>
            <a:r>
              <a:rPr lang="es-ES" sz="1200" b="1" kern="1200" dirty="0">
                <a:solidFill>
                  <a:schemeClr val="tx1"/>
                </a:solidFill>
                <a:effectLst/>
                <a:latin typeface="+mn-lt"/>
                <a:ea typeface="+mn-ea"/>
                <a:cs typeface="+mn-cs"/>
              </a:rPr>
              <a:t>corremos el riesgo de que, en caso de pérdida o robo, una tercera persona tenga acceso a la información más desprotegida</a:t>
            </a:r>
            <a:r>
              <a:rPr lang="es-ES" sz="1200" kern="1200" dirty="0">
                <a:solidFill>
                  <a:schemeClr val="tx1"/>
                </a:solidFill>
                <a:effectLst/>
                <a:latin typeface="+mn-lt"/>
                <a:ea typeface="+mn-ea"/>
                <a:cs typeface="+mn-cs"/>
              </a:rPr>
              <a:t> almacenada en un dispositivo. De igual modo, si lo dejamos desbloqueado cerca de personas cercanas, nuestra privacidad quedaría expuesta.</a:t>
            </a:r>
          </a:p>
          <a:p>
            <a:endParaRPr lang="es-ES" sz="1200" kern="1200" dirty="0">
              <a:solidFill>
                <a:schemeClr val="tx1"/>
              </a:solidFill>
              <a:effectLst/>
              <a:latin typeface="+mn-lt"/>
              <a:ea typeface="+mn-ea"/>
              <a:cs typeface="+mn-cs"/>
            </a:endParaRPr>
          </a:p>
          <a:p>
            <a:r>
              <a:rPr lang="es-ES" sz="1200" kern="1200" dirty="0">
                <a:solidFill>
                  <a:schemeClr val="tx1"/>
                </a:solidFill>
                <a:effectLst/>
                <a:latin typeface="+mn-lt"/>
                <a:ea typeface="+mn-ea"/>
                <a:cs typeface="+mn-cs"/>
              </a:rPr>
              <a:t>A la hora de bloquear nuestro dispositivo y restringir el acceso al mismo por parte de terceros, lo mejor es </a:t>
            </a:r>
            <a:r>
              <a:rPr lang="es-ES" sz="1200" b="1" kern="1200" dirty="0">
                <a:solidFill>
                  <a:schemeClr val="tx1"/>
                </a:solidFill>
                <a:effectLst/>
                <a:latin typeface="+mn-lt"/>
                <a:ea typeface="+mn-ea"/>
                <a:cs typeface="+mn-cs"/>
              </a:rPr>
              <a:t>configurar un bloqueo de pantalla</a:t>
            </a:r>
            <a:r>
              <a:rPr lang="es-ES" sz="1200" kern="1200" dirty="0">
                <a:solidFill>
                  <a:schemeClr val="tx1"/>
                </a:solidFill>
                <a:effectLst/>
                <a:latin typeface="+mn-lt"/>
                <a:ea typeface="+mn-ea"/>
                <a:cs typeface="+mn-cs"/>
              </a:rPr>
              <a:t>. Existen diferentes tipos de bloqueo:</a:t>
            </a:r>
          </a:p>
          <a:p>
            <a:endParaRPr lang="es-ES"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s-ES" sz="1200" b="1" kern="1200" dirty="0">
                <a:solidFill>
                  <a:schemeClr val="tx1"/>
                </a:solidFill>
                <a:effectLst/>
                <a:latin typeface="+mn-lt"/>
                <a:ea typeface="+mn-ea"/>
                <a:cs typeface="+mn-cs"/>
              </a:rPr>
              <a:t>PIN</a:t>
            </a:r>
            <a:r>
              <a:rPr lang="es-ES" sz="1200" kern="1200" dirty="0">
                <a:solidFill>
                  <a:schemeClr val="tx1"/>
                </a:solidFill>
                <a:effectLst/>
                <a:latin typeface="+mn-lt"/>
                <a:ea typeface="+mn-ea"/>
                <a:cs typeface="+mn-cs"/>
              </a:rPr>
              <a:t>: se trata de un código numérico de entre cuatro y seis dígitos, dependiendo del sistema.</a:t>
            </a:r>
          </a:p>
          <a:p>
            <a:pPr marL="171450" lvl="0" indent="-171450">
              <a:buFont typeface="Arial" panose="020B0604020202020204" pitchFamily="34" charset="0"/>
              <a:buChar char="•"/>
            </a:pPr>
            <a:r>
              <a:rPr lang="es-ES" sz="1200" b="1" kern="1200" dirty="0">
                <a:solidFill>
                  <a:schemeClr val="tx1"/>
                </a:solidFill>
                <a:effectLst/>
                <a:latin typeface="+mn-lt"/>
                <a:ea typeface="+mn-ea"/>
                <a:cs typeface="+mn-cs"/>
              </a:rPr>
              <a:t>Contraseña</a:t>
            </a:r>
            <a:r>
              <a:rPr lang="es-ES" sz="1200" kern="1200" dirty="0">
                <a:solidFill>
                  <a:schemeClr val="tx1"/>
                </a:solidFill>
                <a:effectLst/>
                <a:latin typeface="+mn-lt"/>
                <a:ea typeface="+mn-ea"/>
                <a:cs typeface="+mn-cs"/>
              </a:rPr>
              <a:t>: es una clave alfanumérica con caracteres especiales.</a:t>
            </a:r>
          </a:p>
          <a:p>
            <a:pPr marL="171450" lvl="0" indent="-171450">
              <a:buFont typeface="Arial" panose="020B0604020202020204" pitchFamily="34" charset="0"/>
              <a:buChar char="•"/>
            </a:pPr>
            <a:r>
              <a:rPr lang="es-ES" sz="1200" b="1" kern="1200" dirty="0">
                <a:solidFill>
                  <a:schemeClr val="tx1"/>
                </a:solidFill>
                <a:effectLst/>
                <a:latin typeface="+mn-lt"/>
                <a:ea typeface="+mn-ea"/>
                <a:cs typeface="+mn-cs"/>
              </a:rPr>
              <a:t>Patrón: permite utilizar un patrón de puntos formando una figura.</a:t>
            </a:r>
            <a:endParaRPr lang="es-ES"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s-ES" sz="1200" b="1" kern="1200" dirty="0">
                <a:solidFill>
                  <a:schemeClr val="tx1"/>
                </a:solidFill>
                <a:effectLst/>
                <a:latin typeface="+mn-lt"/>
                <a:ea typeface="+mn-ea"/>
                <a:cs typeface="+mn-cs"/>
              </a:rPr>
              <a:t>Biometría</a:t>
            </a:r>
            <a:r>
              <a:rPr lang="es-ES" sz="1200" kern="1200" dirty="0">
                <a:solidFill>
                  <a:schemeClr val="tx1"/>
                </a:solidFill>
                <a:effectLst/>
                <a:latin typeface="+mn-lt"/>
                <a:ea typeface="+mn-ea"/>
                <a:cs typeface="+mn-cs"/>
              </a:rPr>
              <a:t>: algunos dispositivos más modernos permiten bloquear y desbloquear el mismo a través de nuestra huella digital o, incluso, nuestro rostro.</a:t>
            </a:r>
          </a:p>
          <a:p>
            <a:endParaRPr lang="es-ES" dirty="0"/>
          </a:p>
        </p:txBody>
      </p:sp>
      <p:sp>
        <p:nvSpPr>
          <p:cNvPr id="4" name="Marcador de número de diapositiva 3"/>
          <p:cNvSpPr>
            <a:spLocks noGrp="1"/>
          </p:cNvSpPr>
          <p:nvPr>
            <p:ph type="sldNum" sz="quarter" idx="5"/>
          </p:nvPr>
        </p:nvSpPr>
        <p:spPr/>
        <p:txBody>
          <a:bodyPr/>
          <a:lstStyle/>
          <a:p>
            <a:fld id="{38152758-05B9-0645-B5E8-3DAADE25CF31}" type="slidenum">
              <a:rPr lang="es-ES" smtClean="0"/>
              <a:t>4</a:t>
            </a:fld>
            <a:endParaRPr lang="es-ES" dirty="0"/>
          </a:p>
        </p:txBody>
      </p:sp>
    </p:spTree>
    <p:extLst>
      <p:ext uri="{BB962C8B-B14F-4D97-AF65-F5344CB8AC3E}">
        <p14:creationId xmlns:p14="http://schemas.microsoft.com/office/powerpoint/2010/main" val="196852070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kern="1200" dirty="0">
                <a:solidFill>
                  <a:schemeClr val="tx1"/>
                </a:solidFill>
                <a:effectLst/>
                <a:latin typeface="+mn-lt"/>
                <a:ea typeface="+mn-ea"/>
                <a:cs typeface="+mn-cs"/>
              </a:rPr>
              <a:t>Feedback: La respuesta correcta es Para </a:t>
            </a:r>
            <a:r>
              <a:rPr lang="es-ES" sz="1200" kern="1200" dirty="0" smtClean="0">
                <a:solidFill>
                  <a:schemeClr val="tx1"/>
                </a:solidFill>
                <a:effectLst/>
                <a:latin typeface="+mn-lt"/>
                <a:ea typeface="+mn-ea"/>
                <a:cs typeface="+mn-cs"/>
              </a:rPr>
              <a:t>cifrar </a:t>
            </a:r>
            <a:r>
              <a:rPr lang="es-ES" sz="1200" kern="1200" dirty="0">
                <a:solidFill>
                  <a:schemeClr val="tx1"/>
                </a:solidFill>
                <a:effectLst/>
                <a:latin typeface="+mn-lt"/>
                <a:ea typeface="+mn-ea"/>
                <a:cs typeface="+mn-cs"/>
              </a:rPr>
              <a:t>todos nuestros archivos. Así, podremos cifrar desde cualquier archivo, carpetas e incluso todo el dispositivo y protegerlos de terceros.</a:t>
            </a:r>
            <a:endParaRPr lang="es-ES" dirty="0"/>
          </a:p>
        </p:txBody>
      </p:sp>
      <p:sp>
        <p:nvSpPr>
          <p:cNvPr id="4" name="Marcador de número de diapositiva 3"/>
          <p:cNvSpPr>
            <a:spLocks noGrp="1"/>
          </p:cNvSpPr>
          <p:nvPr>
            <p:ph type="sldNum" sz="quarter" idx="5"/>
          </p:nvPr>
        </p:nvSpPr>
        <p:spPr/>
        <p:txBody>
          <a:bodyPr/>
          <a:lstStyle/>
          <a:p>
            <a:fld id="{38152758-05B9-0645-B5E8-3DAADE25CF31}" type="slidenum">
              <a:rPr lang="es-ES" smtClean="0"/>
              <a:t>40</a:t>
            </a:fld>
            <a:endParaRPr lang="es-ES"/>
          </a:p>
        </p:txBody>
      </p:sp>
    </p:spTree>
    <p:extLst>
      <p:ext uri="{BB962C8B-B14F-4D97-AF65-F5344CB8AC3E}">
        <p14:creationId xmlns:p14="http://schemas.microsoft.com/office/powerpoint/2010/main" val="281281490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kern="1200" dirty="0">
                <a:solidFill>
                  <a:schemeClr val="tx1"/>
                </a:solidFill>
                <a:effectLst/>
                <a:latin typeface="+mn-lt"/>
                <a:ea typeface="+mn-ea"/>
                <a:cs typeface="+mn-cs"/>
              </a:rPr>
              <a:t>Feedback: La respuesta correcta es Proteger nuestra información en caso de pérdida, daño o robo. Ya que no solamente nos protegen de terceros, también de un borrado de archivos accidental.</a:t>
            </a:r>
            <a:endParaRPr lang="es-ES" dirty="0"/>
          </a:p>
        </p:txBody>
      </p:sp>
      <p:sp>
        <p:nvSpPr>
          <p:cNvPr id="4" name="Marcador de número de diapositiva 3"/>
          <p:cNvSpPr>
            <a:spLocks noGrp="1"/>
          </p:cNvSpPr>
          <p:nvPr>
            <p:ph type="sldNum" sz="quarter" idx="5"/>
          </p:nvPr>
        </p:nvSpPr>
        <p:spPr/>
        <p:txBody>
          <a:bodyPr/>
          <a:lstStyle/>
          <a:p>
            <a:fld id="{38152758-05B9-0645-B5E8-3DAADE25CF31}" type="slidenum">
              <a:rPr lang="es-ES" smtClean="0"/>
              <a:t>41</a:t>
            </a:fld>
            <a:endParaRPr lang="es-ES"/>
          </a:p>
        </p:txBody>
      </p:sp>
    </p:spTree>
    <p:extLst>
      <p:ext uri="{BB962C8B-B14F-4D97-AF65-F5344CB8AC3E}">
        <p14:creationId xmlns:p14="http://schemas.microsoft.com/office/powerpoint/2010/main" val="369433970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kern="1200" dirty="0">
                <a:solidFill>
                  <a:schemeClr val="tx1"/>
                </a:solidFill>
                <a:effectLst/>
                <a:latin typeface="+mn-lt"/>
                <a:ea typeface="+mn-ea"/>
                <a:cs typeface="+mn-cs"/>
              </a:rPr>
              <a:t>Feedback: La respuesta correcta es NFC. Esta tecnología de corto alcance permite que dos dispositivos e conecten entre sí para intercambiar información, e incluso para realizar pagos. </a:t>
            </a:r>
            <a:endParaRPr lang="es-ES" dirty="0"/>
          </a:p>
        </p:txBody>
      </p:sp>
      <p:sp>
        <p:nvSpPr>
          <p:cNvPr id="4" name="Marcador de número de diapositiva 3"/>
          <p:cNvSpPr>
            <a:spLocks noGrp="1"/>
          </p:cNvSpPr>
          <p:nvPr>
            <p:ph type="sldNum" sz="quarter" idx="5"/>
          </p:nvPr>
        </p:nvSpPr>
        <p:spPr/>
        <p:txBody>
          <a:bodyPr/>
          <a:lstStyle/>
          <a:p>
            <a:fld id="{38152758-05B9-0645-B5E8-3DAADE25CF31}" type="slidenum">
              <a:rPr lang="es-ES" smtClean="0"/>
              <a:t>42</a:t>
            </a:fld>
            <a:endParaRPr lang="es-ES"/>
          </a:p>
        </p:txBody>
      </p:sp>
    </p:spTree>
    <p:extLst>
      <p:ext uri="{BB962C8B-B14F-4D97-AF65-F5344CB8AC3E}">
        <p14:creationId xmlns:p14="http://schemas.microsoft.com/office/powerpoint/2010/main" val="28189303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kern="1200" dirty="0">
                <a:solidFill>
                  <a:schemeClr val="tx1"/>
                </a:solidFill>
                <a:effectLst/>
                <a:latin typeface="+mn-lt"/>
                <a:ea typeface="+mn-ea"/>
                <a:cs typeface="+mn-cs"/>
              </a:rPr>
              <a:t>Feedback: La respuesta correcta es Revisar si dispone de </a:t>
            </a:r>
            <a:r>
              <a:rPr lang="es-ES" sz="1200" kern="1200" dirty="0" err="1">
                <a:solidFill>
                  <a:schemeClr val="tx1"/>
                </a:solidFill>
                <a:effectLst/>
                <a:latin typeface="+mn-lt"/>
                <a:ea typeface="+mn-ea"/>
                <a:cs typeface="+mn-cs"/>
              </a:rPr>
              <a:t>micropagos</a:t>
            </a:r>
            <a:r>
              <a:rPr lang="es-ES" sz="1200" kern="1200" dirty="0">
                <a:solidFill>
                  <a:schemeClr val="tx1"/>
                </a:solidFill>
                <a:effectLst/>
                <a:latin typeface="+mn-lt"/>
                <a:ea typeface="+mn-ea"/>
                <a:cs typeface="+mn-cs"/>
              </a:rPr>
              <a:t>. Esto no nos sirve para identificar una app maliciosa. Para ello, debemos revisar a la empresa desarrolladora, los comentarios y valoraciones de los usuarios y comprobar el número de descargas. </a:t>
            </a:r>
            <a:endParaRPr lang="es-ES" dirty="0"/>
          </a:p>
        </p:txBody>
      </p:sp>
      <p:sp>
        <p:nvSpPr>
          <p:cNvPr id="4" name="Marcador de número de diapositiva 3"/>
          <p:cNvSpPr>
            <a:spLocks noGrp="1"/>
          </p:cNvSpPr>
          <p:nvPr>
            <p:ph type="sldNum" sz="quarter" idx="5"/>
          </p:nvPr>
        </p:nvSpPr>
        <p:spPr/>
        <p:txBody>
          <a:bodyPr/>
          <a:lstStyle/>
          <a:p>
            <a:fld id="{38152758-05B9-0645-B5E8-3DAADE25CF31}" type="slidenum">
              <a:rPr lang="es-ES" smtClean="0"/>
              <a:t>43</a:t>
            </a:fld>
            <a:endParaRPr lang="es-ES"/>
          </a:p>
        </p:txBody>
      </p:sp>
    </p:spTree>
    <p:extLst>
      <p:ext uri="{BB962C8B-B14F-4D97-AF65-F5344CB8AC3E}">
        <p14:creationId xmlns:p14="http://schemas.microsoft.com/office/powerpoint/2010/main" val="94889493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kern="1200" dirty="0">
                <a:solidFill>
                  <a:schemeClr val="tx1"/>
                </a:solidFill>
                <a:effectLst/>
                <a:latin typeface="+mn-lt"/>
                <a:ea typeface="+mn-ea"/>
                <a:cs typeface="+mn-cs"/>
              </a:rPr>
              <a:t>Feedback: La respuesta correcta es Aceptar solo los relacionados con su función. De este modo, evitaremos que tengan control sobre determinadas funcionalidades. Por ejemplo, nunca le daríamos permisos para acceder a nuestros contactos a una app de linterna, ¿verdad? </a:t>
            </a:r>
            <a:endParaRPr lang="es-ES" dirty="0"/>
          </a:p>
        </p:txBody>
      </p:sp>
      <p:sp>
        <p:nvSpPr>
          <p:cNvPr id="4" name="Marcador de número de diapositiva 3"/>
          <p:cNvSpPr>
            <a:spLocks noGrp="1"/>
          </p:cNvSpPr>
          <p:nvPr>
            <p:ph type="sldNum" sz="quarter" idx="5"/>
          </p:nvPr>
        </p:nvSpPr>
        <p:spPr/>
        <p:txBody>
          <a:bodyPr/>
          <a:lstStyle/>
          <a:p>
            <a:fld id="{38152758-05B9-0645-B5E8-3DAADE25CF31}" type="slidenum">
              <a:rPr lang="es-ES" smtClean="0"/>
              <a:t>44</a:t>
            </a:fld>
            <a:endParaRPr lang="es-ES"/>
          </a:p>
        </p:txBody>
      </p:sp>
    </p:spTree>
    <p:extLst>
      <p:ext uri="{BB962C8B-B14F-4D97-AF65-F5344CB8AC3E}">
        <p14:creationId xmlns:p14="http://schemas.microsoft.com/office/powerpoint/2010/main" val="256022682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kern="1200" dirty="0">
                <a:solidFill>
                  <a:schemeClr val="tx1"/>
                </a:solidFill>
                <a:effectLst/>
                <a:latin typeface="+mn-lt"/>
                <a:ea typeface="+mn-ea"/>
                <a:cs typeface="+mn-cs"/>
              </a:rPr>
              <a:t>Feedback: La respuesta correcta es Memoria externa. Es aquella que podemos ampliar a base de tarjetas como las microSD.</a:t>
            </a:r>
            <a:endParaRPr lang="es-ES" dirty="0"/>
          </a:p>
        </p:txBody>
      </p:sp>
      <p:sp>
        <p:nvSpPr>
          <p:cNvPr id="4" name="Marcador de número de diapositiva 3"/>
          <p:cNvSpPr>
            <a:spLocks noGrp="1"/>
          </p:cNvSpPr>
          <p:nvPr>
            <p:ph type="sldNum" sz="quarter" idx="5"/>
          </p:nvPr>
        </p:nvSpPr>
        <p:spPr/>
        <p:txBody>
          <a:bodyPr/>
          <a:lstStyle/>
          <a:p>
            <a:fld id="{38152758-05B9-0645-B5E8-3DAADE25CF31}" type="slidenum">
              <a:rPr lang="es-ES" smtClean="0"/>
              <a:t>45</a:t>
            </a:fld>
            <a:endParaRPr lang="es-ES"/>
          </a:p>
        </p:txBody>
      </p:sp>
    </p:spTree>
    <p:extLst>
      <p:ext uri="{BB962C8B-B14F-4D97-AF65-F5344CB8AC3E}">
        <p14:creationId xmlns:p14="http://schemas.microsoft.com/office/powerpoint/2010/main" val="185326182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kern="1200" dirty="0">
                <a:solidFill>
                  <a:schemeClr val="tx1"/>
                </a:solidFill>
                <a:effectLst/>
                <a:latin typeface="+mn-lt"/>
                <a:ea typeface="+mn-ea"/>
                <a:cs typeface="+mn-cs"/>
              </a:rPr>
              <a:t>Feedback: La respuesta correcta es Como almacén de nuestros datos más personales. Si bien es posible cifrarlos y mantenerlos a salvos de tercero, el uso más adecuado de la nube es para almacenar nuestras copias de seguridad y para liberar espacio de nuestro dispositivo con archivos que no queremos perder.</a:t>
            </a:r>
            <a:endParaRPr lang="es-ES" dirty="0"/>
          </a:p>
        </p:txBody>
      </p:sp>
      <p:sp>
        <p:nvSpPr>
          <p:cNvPr id="4" name="Marcador de número de diapositiva 3"/>
          <p:cNvSpPr>
            <a:spLocks noGrp="1"/>
          </p:cNvSpPr>
          <p:nvPr>
            <p:ph type="sldNum" sz="quarter" idx="5"/>
          </p:nvPr>
        </p:nvSpPr>
        <p:spPr/>
        <p:txBody>
          <a:bodyPr/>
          <a:lstStyle/>
          <a:p>
            <a:fld id="{38152758-05B9-0645-B5E8-3DAADE25CF31}" type="slidenum">
              <a:rPr lang="es-ES" smtClean="0"/>
              <a:t>46</a:t>
            </a:fld>
            <a:endParaRPr lang="es-ES"/>
          </a:p>
        </p:txBody>
      </p:sp>
    </p:spTree>
    <p:extLst>
      <p:ext uri="{BB962C8B-B14F-4D97-AF65-F5344CB8AC3E}">
        <p14:creationId xmlns:p14="http://schemas.microsoft.com/office/powerpoint/2010/main" val="327419652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kern="1200" dirty="0">
                <a:solidFill>
                  <a:schemeClr val="tx1"/>
                </a:solidFill>
                <a:effectLst/>
                <a:latin typeface="+mn-lt"/>
                <a:ea typeface="+mn-ea"/>
                <a:cs typeface="+mn-cs"/>
              </a:rPr>
              <a:t>Feedback: La respuesta correcta es Rooting o </a:t>
            </a:r>
            <a:r>
              <a:rPr lang="es-ES" sz="1200" i="1" kern="1200" dirty="0">
                <a:solidFill>
                  <a:schemeClr val="tx1"/>
                </a:solidFill>
                <a:effectLst/>
                <a:latin typeface="+mn-lt"/>
                <a:ea typeface="+mn-ea"/>
                <a:cs typeface="+mn-cs"/>
              </a:rPr>
              <a:t>Jailbreacking</a:t>
            </a:r>
            <a:r>
              <a:rPr lang="es-ES" sz="1200" kern="1200" dirty="0">
                <a:solidFill>
                  <a:schemeClr val="tx1"/>
                </a:solidFill>
                <a:effectLst/>
                <a:latin typeface="+mn-lt"/>
                <a:ea typeface="+mn-ea"/>
                <a:cs typeface="+mn-cs"/>
              </a:rPr>
              <a:t>. Estos procedimientos permitirán eliminar las restricciones de los fabricantes sobre nuestros dispositivos liberándolos, pero también dejándolos más expuestos.</a:t>
            </a:r>
            <a:endParaRPr lang="es-ES" dirty="0"/>
          </a:p>
        </p:txBody>
      </p:sp>
      <p:sp>
        <p:nvSpPr>
          <p:cNvPr id="4" name="Marcador de número de diapositiva 3"/>
          <p:cNvSpPr>
            <a:spLocks noGrp="1"/>
          </p:cNvSpPr>
          <p:nvPr>
            <p:ph type="sldNum" sz="quarter" idx="5"/>
          </p:nvPr>
        </p:nvSpPr>
        <p:spPr/>
        <p:txBody>
          <a:bodyPr/>
          <a:lstStyle/>
          <a:p>
            <a:fld id="{38152758-05B9-0645-B5E8-3DAADE25CF31}" type="slidenum">
              <a:rPr lang="es-ES" smtClean="0"/>
              <a:t>47</a:t>
            </a:fld>
            <a:endParaRPr lang="es-ES"/>
          </a:p>
        </p:txBody>
      </p:sp>
    </p:spTree>
    <p:extLst>
      <p:ext uri="{BB962C8B-B14F-4D97-AF65-F5344CB8AC3E}">
        <p14:creationId xmlns:p14="http://schemas.microsoft.com/office/powerpoint/2010/main" val="65144118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200" kern="1200" dirty="0">
                <a:solidFill>
                  <a:schemeClr val="tx1"/>
                </a:solidFill>
                <a:effectLst/>
                <a:latin typeface="+mn-lt"/>
                <a:ea typeface="+mn-ea"/>
                <a:cs typeface="+mn-cs"/>
              </a:rPr>
              <a:t>Feedback: La respuesta correcta es Menor rendimiento. Los principales riesgos de llevar a cabo estos procedimientos son los problemas con la garantía, un mayor riesgo de infección, la imposibilidad de actualizarlo de forma oficial y que puede hacer al sistema menos estable.</a:t>
            </a:r>
          </a:p>
          <a:p>
            <a:endParaRPr lang="es-ES" dirty="0"/>
          </a:p>
        </p:txBody>
      </p:sp>
      <p:sp>
        <p:nvSpPr>
          <p:cNvPr id="4" name="Marcador de número de diapositiva 3"/>
          <p:cNvSpPr>
            <a:spLocks noGrp="1"/>
          </p:cNvSpPr>
          <p:nvPr>
            <p:ph type="sldNum" sz="quarter" idx="5"/>
          </p:nvPr>
        </p:nvSpPr>
        <p:spPr/>
        <p:txBody>
          <a:bodyPr/>
          <a:lstStyle/>
          <a:p>
            <a:fld id="{38152758-05B9-0645-B5E8-3DAADE25CF31}" type="slidenum">
              <a:rPr lang="es-ES" smtClean="0"/>
              <a:t>48</a:t>
            </a:fld>
            <a:endParaRPr lang="es-ES"/>
          </a:p>
        </p:txBody>
      </p:sp>
    </p:spTree>
    <p:extLst>
      <p:ext uri="{BB962C8B-B14F-4D97-AF65-F5344CB8AC3E}">
        <p14:creationId xmlns:p14="http://schemas.microsoft.com/office/powerpoint/2010/main" val="40265444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kern="1200" dirty="0">
                <a:solidFill>
                  <a:schemeClr val="tx1"/>
                </a:solidFill>
                <a:effectLst/>
                <a:latin typeface="+mn-lt"/>
                <a:ea typeface="+mn-ea"/>
                <a:cs typeface="+mn-cs"/>
              </a:rPr>
              <a:t>Para configurarlo en Android:</a:t>
            </a:r>
          </a:p>
          <a:p>
            <a:endParaRPr lang="es-ES"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s-ES" sz="1200" kern="1200" dirty="0">
                <a:solidFill>
                  <a:schemeClr val="tx1"/>
                </a:solidFill>
                <a:effectLst/>
                <a:latin typeface="+mn-lt"/>
                <a:ea typeface="+mn-ea"/>
                <a:cs typeface="+mn-cs"/>
              </a:rPr>
              <a:t>Ir a </a:t>
            </a:r>
            <a:r>
              <a:rPr lang="es-ES" sz="1200" b="1" kern="1200" dirty="0">
                <a:solidFill>
                  <a:schemeClr val="tx1"/>
                </a:solidFill>
                <a:effectLst/>
                <a:latin typeface="+mn-lt"/>
                <a:ea typeface="+mn-ea"/>
                <a:cs typeface="+mn-cs"/>
              </a:rPr>
              <a:t>Ajustes &gt; Seguridad &gt; Bloqueo de pantalla</a:t>
            </a:r>
            <a:r>
              <a:rPr lang="es-ES" sz="1200" kern="1200" dirty="0">
                <a:solidFill>
                  <a:schemeClr val="tx1"/>
                </a:solidFill>
                <a:effectLst/>
                <a:latin typeface="+mn-lt"/>
                <a:ea typeface="+mn-ea"/>
                <a:cs typeface="+mn-cs"/>
              </a:rPr>
              <a:t>. Aquí podremos configurar el tipo de bloqueo de pantalla que queramos.</a:t>
            </a:r>
          </a:p>
          <a:p>
            <a:pPr marL="171450" lvl="0" indent="-171450">
              <a:buFont typeface="Arial" panose="020B0604020202020204" pitchFamily="34" charset="0"/>
              <a:buChar char="•"/>
            </a:pPr>
            <a:endParaRPr lang="es-ES" sz="1200" kern="1200" dirty="0">
              <a:solidFill>
                <a:schemeClr val="tx1"/>
              </a:solidFill>
              <a:effectLst/>
              <a:latin typeface="+mn-lt"/>
              <a:ea typeface="+mn-ea"/>
              <a:cs typeface="+mn-cs"/>
            </a:endParaRPr>
          </a:p>
          <a:p>
            <a:r>
              <a:rPr lang="es-ES" sz="1200" kern="1200" dirty="0">
                <a:solidFill>
                  <a:schemeClr val="tx1"/>
                </a:solidFill>
                <a:effectLst/>
                <a:latin typeface="+mn-lt"/>
                <a:ea typeface="+mn-ea"/>
                <a:cs typeface="+mn-cs"/>
              </a:rPr>
              <a:t>En el caso de un sistema </a:t>
            </a:r>
            <a:r>
              <a:rPr lang="es-ES" sz="1200" b="1" kern="1200" dirty="0">
                <a:solidFill>
                  <a:schemeClr val="tx1"/>
                </a:solidFill>
                <a:effectLst/>
                <a:latin typeface="+mn-lt"/>
                <a:ea typeface="+mn-ea"/>
                <a:cs typeface="+mn-cs"/>
              </a:rPr>
              <a:t>iOS,</a:t>
            </a:r>
            <a:r>
              <a:rPr lang="es-ES" sz="1200" kern="1200" dirty="0">
                <a:solidFill>
                  <a:schemeClr val="tx1"/>
                </a:solidFill>
                <a:effectLst/>
                <a:latin typeface="+mn-lt"/>
                <a:ea typeface="+mn-ea"/>
                <a:cs typeface="+mn-cs"/>
              </a:rPr>
              <a:t> podemos acceder a distintas funciones para configurar el bloqueo de pantalla:</a:t>
            </a:r>
          </a:p>
          <a:p>
            <a:endParaRPr lang="es-ES"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s-ES" sz="1200" b="1" kern="1200" dirty="0">
                <a:solidFill>
                  <a:schemeClr val="tx1"/>
                </a:solidFill>
                <a:effectLst/>
                <a:latin typeface="+mn-lt"/>
                <a:ea typeface="+mn-ea"/>
                <a:cs typeface="+mn-cs"/>
              </a:rPr>
              <a:t>Bloquear con código de seguridad</a:t>
            </a:r>
            <a:r>
              <a:rPr lang="es-ES" sz="1200" kern="1200" dirty="0">
                <a:solidFill>
                  <a:schemeClr val="tx1"/>
                </a:solidFill>
                <a:effectLst/>
                <a:latin typeface="+mn-lt"/>
                <a:ea typeface="+mn-ea"/>
                <a:cs typeface="+mn-cs"/>
              </a:rPr>
              <a:t>: accederemos a </a:t>
            </a:r>
            <a:r>
              <a:rPr lang="es-ES" sz="1200" b="1" kern="1200" dirty="0">
                <a:solidFill>
                  <a:schemeClr val="tx1"/>
                </a:solidFill>
                <a:effectLst/>
                <a:latin typeface="+mn-lt"/>
                <a:ea typeface="+mn-ea"/>
                <a:cs typeface="+mn-cs"/>
              </a:rPr>
              <a:t>Ajustes &gt; </a:t>
            </a:r>
            <a:r>
              <a:rPr lang="es-ES" sz="1200" b="1" kern="1200" dirty="0" err="1">
                <a:solidFill>
                  <a:schemeClr val="tx1"/>
                </a:solidFill>
                <a:effectLst/>
                <a:latin typeface="+mn-lt"/>
                <a:ea typeface="+mn-ea"/>
                <a:cs typeface="+mn-cs"/>
              </a:rPr>
              <a:t>Touch</a:t>
            </a:r>
            <a:r>
              <a:rPr lang="es-ES" sz="1200" b="1" kern="1200" dirty="0">
                <a:solidFill>
                  <a:schemeClr val="tx1"/>
                </a:solidFill>
                <a:effectLst/>
                <a:latin typeface="+mn-lt"/>
                <a:ea typeface="+mn-ea"/>
                <a:cs typeface="+mn-cs"/>
              </a:rPr>
              <a:t> ID y código</a:t>
            </a:r>
            <a:r>
              <a:rPr lang="es-ES" sz="1200" kern="1200" dirty="0">
                <a:solidFill>
                  <a:schemeClr val="tx1"/>
                </a:solidFill>
                <a:effectLst/>
                <a:latin typeface="+mn-lt"/>
                <a:ea typeface="+mn-ea"/>
                <a:cs typeface="+mn-cs"/>
              </a:rPr>
              <a:t>. Si no tenemos ningún código configurado, haremos clic en </a:t>
            </a:r>
            <a:r>
              <a:rPr lang="es-ES" sz="1200" b="1" kern="1200" dirty="0">
                <a:solidFill>
                  <a:schemeClr val="tx1"/>
                </a:solidFill>
                <a:effectLst/>
                <a:latin typeface="+mn-lt"/>
                <a:ea typeface="+mn-ea"/>
                <a:cs typeface="+mn-cs"/>
              </a:rPr>
              <a:t>Activar código de acceso</a:t>
            </a:r>
            <a:r>
              <a:rPr lang="es-ES" sz="1200" kern="1200" dirty="0">
                <a:solidFill>
                  <a:schemeClr val="tx1"/>
                </a:solidFill>
                <a:effectLst/>
                <a:latin typeface="+mn-lt"/>
                <a:ea typeface="+mn-ea"/>
                <a:cs typeface="+mn-cs"/>
              </a:rPr>
              <a:t>. Podemos también modificarlo en </a:t>
            </a:r>
            <a:r>
              <a:rPr lang="es-ES" sz="1200" b="1" kern="1200" dirty="0">
                <a:solidFill>
                  <a:schemeClr val="tx1"/>
                </a:solidFill>
                <a:effectLst/>
                <a:latin typeface="+mn-lt"/>
                <a:ea typeface="+mn-ea"/>
                <a:cs typeface="+mn-cs"/>
              </a:rPr>
              <a:t>Cambiar código</a:t>
            </a:r>
            <a:r>
              <a:rPr lang="es-ES" sz="1200" kern="1200" dirty="0">
                <a:solidFill>
                  <a:schemeClr val="tx1"/>
                </a:solidFill>
                <a:effectLst/>
                <a:latin typeface="+mn-lt"/>
                <a:ea typeface="+mn-ea"/>
                <a:cs typeface="+mn-cs"/>
              </a:rPr>
              <a:t>.</a:t>
            </a:r>
          </a:p>
          <a:p>
            <a:pPr marL="171450" lvl="0" indent="-171450">
              <a:buFont typeface="Arial" panose="020B0604020202020204" pitchFamily="34" charset="0"/>
              <a:buChar char="•"/>
            </a:pPr>
            <a:r>
              <a:rPr lang="es-ES" sz="1200" b="1" kern="1200" dirty="0">
                <a:solidFill>
                  <a:schemeClr val="tx1"/>
                </a:solidFill>
                <a:effectLst/>
                <a:latin typeface="+mn-lt"/>
                <a:ea typeface="+mn-ea"/>
                <a:cs typeface="+mn-cs"/>
              </a:rPr>
              <a:t>Bloquear con </a:t>
            </a:r>
            <a:r>
              <a:rPr lang="es-ES" sz="1200" b="1" kern="1200" dirty="0" err="1">
                <a:solidFill>
                  <a:schemeClr val="tx1"/>
                </a:solidFill>
                <a:effectLst/>
                <a:latin typeface="+mn-lt"/>
                <a:ea typeface="+mn-ea"/>
                <a:cs typeface="+mn-cs"/>
              </a:rPr>
              <a:t>Touch</a:t>
            </a:r>
            <a:r>
              <a:rPr lang="es-ES" sz="1200" b="1" kern="1200" dirty="0">
                <a:solidFill>
                  <a:schemeClr val="tx1"/>
                </a:solidFill>
                <a:effectLst/>
                <a:latin typeface="+mn-lt"/>
                <a:ea typeface="+mn-ea"/>
                <a:cs typeface="+mn-cs"/>
              </a:rPr>
              <a:t> ID</a:t>
            </a:r>
            <a:r>
              <a:rPr lang="es-ES" sz="1200" kern="1200" dirty="0">
                <a:solidFill>
                  <a:schemeClr val="tx1"/>
                </a:solidFill>
                <a:effectLst/>
                <a:latin typeface="+mn-lt"/>
                <a:ea typeface="+mn-ea"/>
                <a:cs typeface="+mn-cs"/>
              </a:rPr>
              <a:t>: en el mismo menú, podemos seleccionar la función </a:t>
            </a:r>
            <a:r>
              <a:rPr lang="es-ES" sz="1200" b="1" kern="1200" dirty="0" err="1">
                <a:solidFill>
                  <a:schemeClr val="tx1"/>
                </a:solidFill>
                <a:effectLst/>
                <a:latin typeface="+mn-lt"/>
                <a:ea typeface="+mn-ea"/>
                <a:cs typeface="+mn-cs"/>
              </a:rPr>
              <a:t>Touch</a:t>
            </a:r>
            <a:r>
              <a:rPr lang="es-ES" sz="1200" b="1" kern="1200" dirty="0">
                <a:solidFill>
                  <a:schemeClr val="tx1"/>
                </a:solidFill>
                <a:effectLst/>
                <a:latin typeface="+mn-lt"/>
                <a:ea typeface="+mn-ea"/>
                <a:cs typeface="+mn-cs"/>
              </a:rPr>
              <a:t> ID &gt; Agregar una huella digital</a:t>
            </a:r>
            <a:r>
              <a:rPr lang="es-ES" sz="1200" kern="1200" dirty="0">
                <a:solidFill>
                  <a:schemeClr val="tx1"/>
                </a:solidFill>
                <a:effectLst/>
                <a:latin typeface="+mn-lt"/>
                <a:ea typeface="+mn-ea"/>
                <a:cs typeface="+mn-cs"/>
              </a:rPr>
              <a:t>.</a:t>
            </a:r>
          </a:p>
          <a:p>
            <a:pPr marL="171450" lvl="0" indent="-171450">
              <a:buFont typeface="Arial" panose="020B0604020202020204" pitchFamily="34" charset="0"/>
              <a:buChar char="•"/>
            </a:pPr>
            <a:r>
              <a:rPr lang="es-ES" sz="1200" b="1" kern="1200" dirty="0">
                <a:solidFill>
                  <a:schemeClr val="tx1"/>
                </a:solidFill>
                <a:effectLst/>
                <a:latin typeface="+mn-lt"/>
                <a:ea typeface="+mn-ea"/>
                <a:cs typeface="+mn-cs"/>
              </a:rPr>
              <a:t>Bloquear con </a:t>
            </a:r>
            <a:r>
              <a:rPr lang="es-ES" sz="1200" b="1" kern="1200" dirty="0" err="1">
                <a:solidFill>
                  <a:schemeClr val="tx1"/>
                </a:solidFill>
                <a:effectLst/>
                <a:latin typeface="+mn-lt"/>
                <a:ea typeface="+mn-ea"/>
                <a:cs typeface="+mn-cs"/>
              </a:rPr>
              <a:t>Face</a:t>
            </a:r>
            <a:r>
              <a:rPr lang="es-ES" sz="1200" b="1" kern="1200" dirty="0">
                <a:solidFill>
                  <a:schemeClr val="tx1"/>
                </a:solidFill>
                <a:effectLst/>
                <a:latin typeface="+mn-lt"/>
                <a:ea typeface="+mn-ea"/>
                <a:cs typeface="+mn-cs"/>
              </a:rPr>
              <a:t> ID</a:t>
            </a:r>
            <a:r>
              <a:rPr lang="es-ES" sz="1200" kern="1200" dirty="0">
                <a:solidFill>
                  <a:schemeClr val="tx1"/>
                </a:solidFill>
                <a:effectLst/>
                <a:latin typeface="+mn-lt"/>
                <a:ea typeface="+mn-ea"/>
                <a:cs typeface="+mn-cs"/>
              </a:rPr>
              <a:t>: en </a:t>
            </a:r>
            <a:r>
              <a:rPr lang="es-ES" sz="1200" b="1" kern="1200" dirty="0">
                <a:solidFill>
                  <a:schemeClr val="tx1"/>
                </a:solidFill>
                <a:effectLst/>
                <a:latin typeface="+mn-lt"/>
                <a:ea typeface="+mn-ea"/>
                <a:cs typeface="+mn-cs"/>
              </a:rPr>
              <a:t>Ajustes</a:t>
            </a:r>
            <a:r>
              <a:rPr lang="es-ES" sz="1200" kern="1200" dirty="0">
                <a:solidFill>
                  <a:schemeClr val="tx1"/>
                </a:solidFill>
                <a:effectLst/>
                <a:latin typeface="+mn-lt"/>
                <a:ea typeface="+mn-ea"/>
                <a:cs typeface="+mn-cs"/>
              </a:rPr>
              <a:t> encontraremos la opción </a:t>
            </a:r>
            <a:r>
              <a:rPr lang="es-ES" sz="1200" b="1" kern="1200" dirty="0" err="1">
                <a:solidFill>
                  <a:schemeClr val="tx1"/>
                </a:solidFill>
                <a:effectLst/>
                <a:latin typeface="+mn-lt"/>
                <a:ea typeface="+mn-ea"/>
                <a:cs typeface="+mn-cs"/>
              </a:rPr>
              <a:t>Face</a:t>
            </a:r>
            <a:r>
              <a:rPr lang="es-ES" sz="1200" b="1" kern="1200" dirty="0">
                <a:solidFill>
                  <a:schemeClr val="tx1"/>
                </a:solidFill>
                <a:effectLst/>
                <a:latin typeface="+mn-lt"/>
                <a:ea typeface="+mn-ea"/>
                <a:cs typeface="+mn-cs"/>
              </a:rPr>
              <a:t> ID y código</a:t>
            </a:r>
            <a:r>
              <a:rPr lang="es-ES" sz="1200" kern="1200" dirty="0">
                <a:solidFill>
                  <a:schemeClr val="tx1"/>
                </a:solidFill>
                <a:effectLst/>
                <a:latin typeface="+mn-lt"/>
                <a:ea typeface="+mn-ea"/>
                <a:cs typeface="+mn-cs"/>
              </a:rPr>
              <a:t> (aunque depende de la versión del dispositivo). Una vez hayamos ingresado el código de seguridad, podremos configurar esta opción.</a:t>
            </a:r>
          </a:p>
          <a:p>
            <a:pPr marL="171450" lvl="0" indent="-171450">
              <a:buFont typeface="Arial" panose="020B0604020202020204" pitchFamily="34" charset="0"/>
              <a:buChar char="•"/>
            </a:pPr>
            <a:r>
              <a:rPr lang="es-ES" sz="1200" b="1" kern="1200" dirty="0">
                <a:solidFill>
                  <a:schemeClr val="tx1"/>
                </a:solidFill>
                <a:effectLst/>
                <a:latin typeface="+mn-lt"/>
                <a:ea typeface="+mn-ea"/>
                <a:cs typeface="+mn-cs"/>
              </a:rPr>
              <a:t>Bloqueo automático</a:t>
            </a:r>
            <a:r>
              <a:rPr lang="es-ES" sz="1200" kern="1200" dirty="0">
                <a:solidFill>
                  <a:schemeClr val="tx1"/>
                </a:solidFill>
                <a:effectLst/>
                <a:latin typeface="+mn-lt"/>
                <a:ea typeface="+mn-ea"/>
                <a:cs typeface="+mn-cs"/>
              </a:rPr>
              <a:t>: es recomendable que configuremos un tiempo límite para el bloqueo automático. Accederemos a </a:t>
            </a:r>
            <a:r>
              <a:rPr lang="es-ES" sz="1200" b="1" kern="1200" dirty="0">
                <a:solidFill>
                  <a:schemeClr val="tx1"/>
                </a:solidFill>
                <a:effectLst/>
                <a:latin typeface="+mn-lt"/>
                <a:ea typeface="+mn-ea"/>
                <a:cs typeface="+mn-cs"/>
              </a:rPr>
              <a:t>Ajustes &gt; Pantalla y brillo &gt; Bloqueo automático</a:t>
            </a:r>
            <a:r>
              <a:rPr lang="es-ES" sz="1200" kern="1200" dirty="0">
                <a:solidFill>
                  <a:schemeClr val="tx1"/>
                </a:solidFill>
                <a:effectLst/>
                <a:latin typeface="+mn-lt"/>
                <a:ea typeface="+mn-ea"/>
                <a:cs typeface="+mn-cs"/>
              </a:rPr>
              <a:t> para configurarlo.</a:t>
            </a:r>
          </a:p>
        </p:txBody>
      </p:sp>
      <p:sp>
        <p:nvSpPr>
          <p:cNvPr id="4" name="Marcador de número de diapositiva 3"/>
          <p:cNvSpPr>
            <a:spLocks noGrp="1"/>
          </p:cNvSpPr>
          <p:nvPr>
            <p:ph type="sldNum" sz="quarter" idx="5"/>
          </p:nvPr>
        </p:nvSpPr>
        <p:spPr/>
        <p:txBody>
          <a:bodyPr/>
          <a:lstStyle/>
          <a:p>
            <a:fld id="{38152758-05B9-0645-B5E8-3DAADE25CF31}" type="slidenum">
              <a:rPr lang="es-ES" smtClean="0"/>
              <a:t>5</a:t>
            </a:fld>
            <a:endParaRPr lang="es-ES" dirty="0"/>
          </a:p>
        </p:txBody>
      </p:sp>
    </p:spTree>
    <p:extLst>
      <p:ext uri="{BB962C8B-B14F-4D97-AF65-F5344CB8AC3E}">
        <p14:creationId xmlns:p14="http://schemas.microsoft.com/office/powerpoint/2010/main" val="16070994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90752" rtl="0" eaLnBrk="1" fontAlgn="auto" latinLnBrk="0" hangingPunct="1">
              <a:lnSpc>
                <a:spcPct val="100000"/>
              </a:lnSpc>
              <a:spcBef>
                <a:spcPts val="0"/>
              </a:spcBef>
              <a:spcAft>
                <a:spcPts val="0"/>
              </a:spcAft>
              <a:buClrTx/>
              <a:buSzTx/>
              <a:buFontTx/>
              <a:buNone/>
              <a:tabLst/>
              <a:defRPr/>
            </a:pPr>
            <a:r>
              <a:rPr lang="es-ES" sz="1200" kern="1200" dirty="0">
                <a:solidFill>
                  <a:schemeClr val="tx1"/>
                </a:solidFill>
                <a:effectLst/>
                <a:latin typeface="+mn-lt"/>
                <a:ea typeface="+mn-ea"/>
                <a:cs typeface="+mn-cs"/>
              </a:rPr>
              <a:t>Configurar los usuarios en el dispositivo, ayudará a evitar que se le realicen modificaciones al sistema del sin nuestra autorización, con lo cual la seguridad sobre el dispositivo mejorará, así que vamos a crear nuestro propio usuario y asegurémoslo con una contraseña robusta. </a:t>
            </a:r>
          </a:p>
          <a:p>
            <a:pPr defTabSz="990752"/>
            <a:r>
              <a:rPr lang="es-ES" sz="1300" dirty="0"/>
              <a:t> </a:t>
            </a:r>
          </a:p>
          <a:p>
            <a:endParaRPr lang="es-ES" dirty="0"/>
          </a:p>
        </p:txBody>
      </p:sp>
      <p:sp>
        <p:nvSpPr>
          <p:cNvPr id="4" name="Marcador de número de diapositiva 3"/>
          <p:cNvSpPr>
            <a:spLocks noGrp="1"/>
          </p:cNvSpPr>
          <p:nvPr>
            <p:ph type="sldNum" sz="quarter" idx="5"/>
          </p:nvPr>
        </p:nvSpPr>
        <p:spPr/>
        <p:txBody>
          <a:bodyPr/>
          <a:lstStyle/>
          <a:p>
            <a:fld id="{38152758-05B9-0645-B5E8-3DAADE25CF31}" type="slidenum">
              <a:rPr lang="es-ES" smtClean="0"/>
              <a:t>6</a:t>
            </a:fld>
            <a:endParaRPr lang="es-ES"/>
          </a:p>
        </p:txBody>
      </p:sp>
    </p:spTree>
    <p:extLst>
      <p:ext uri="{BB962C8B-B14F-4D97-AF65-F5344CB8AC3E}">
        <p14:creationId xmlns:p14="http://schemas.microsoft.com/office/powerpoint/2010/main" val="24400869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kern="1200" dirty="0">
                <a:solidFill>
                  <a:schemeClr val="tx1"/>
                </a:solidFill>
                <a:effectLst/>
                <a:latin typeface="+mn-lt"/>
                <a:ea typeface="+mn-ea"/>
                <a:cs typeface="+mn-cs"/>
              </a:rPr>
              <a:t>Las actualizaciones son fundamentales, ya que nos protegen de vulnerabilidades y errores o brechas en la seguridad de las aplicaciones y del sistema de nuestro dispositivo. Sin ellas, los atacantes podrían ingresar al sistema, infectarnos y robar información fácilmente.</a:t>
            </a:r>
          </a:p>
          <a:p>
            <a:endParaRPr lang="es-ES" sz="1200" kern="1200" dirty="0">
              <a:solidFill>
                <a:schemeClr val="tx1"/>
              </a:solidFill>
              <a:effectLst/>
              <a:latin typeface="+mn-lt"/>
              <a:ea typeface="+mn-ea"/>
              <a:cs typeface="+mn-cs"/>
            </a:endParaRPr>
          </a:p>
          <a:p>
            <a:r>
              <a:rPr lang="es-ES" sz="1200" kern="1200" dirty="0">
                <a:solidFill>
                  <a:schemeClr val="tx1"/>
                </a:solidFill>
                <a:effectLst/>
                <a:latin typeface="+mn-lt"/>
                <a:ea typeface="+mn-ea"/>
                <a:cs typeface="+mn-cs"/>
              </a:rPr>
              <a:t>Para asegurarnos de mantener nuestros dispositivos actualizados, lo más sencillo es configurarlos para realizar actualizaciones automáticas. Lo primero y más importante es asegurarnos de que nuestro dispositivo está conectado a Internet, preferiblemente a una red wifi.</a:t>
            </a:r>
          </a:p>
          <a:p>
            <a:endParaRPr lang="es-ES"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s-ES" sz="1200" kern="1200" dirty="0">
                <a:solidFill>
                  <a:schemeClr val="tx1"/>
                </a:solidFill>
                <a:effectLst/>
                <a:latin typeface="+mn-lt"/>
                <a:ea typeface="+mn-ea"/>
                <a:cs typeface="+mn-cs"/>
              </a:rPr>
              <a:t>En </a:t>
            </a:r>
            <a:r>
              <a:rPr lang="es-ES" sz="1200" b="1" kern="1200" dirty="0">
                <a:solidFill>
                  <a:schemeClr val="tx1"/>
                </a:solidFill>
                <a:effectLst/>
                <a:latin typeface="+mn-lt"/>
                <a:ea typeface="+mn-ea"/>
                <a:cs typeface="+mn-cs"/>
              </a:rPr>
              <a:t>Android</a:t>
            </a:r>
            <a:r>
              <a:rPr lang="es-ES" sz="1200" kern="1200" dirty="0">
                <a:solidFill>
                  <a:schemeClr val="tx1"/>
                </a:solidFill>
                <a:effectLst/>
                <a:latin typeface="+mn-lt"/>
                <a:ea typeface="+mn-ea"/>
                <a:cs typeface="+mn-cs"/>
              </a:rPr>
              <a:t>, bastará con acceder a </a:t>
            </a:r>
            <a:r>
              <a:rPr lang="es-ES" sz="1200" b="1" kern="1200" dirty="0">
                <a:solidFill>
                  <a:schemeClr val="tx1"/>
                </a:solidFill>
                <a:effectLst/>
                <a:latin typeface="+mn-lt"/>
                <a:ea typeface="+mn-ea"/>
                <a:cs typeface="+mn-cs"/>
              </a:rPr>
              <a:t>Ajustes &gt; Sistema &gt; Ajustes avanzados &gt; Actualización del sistema</a:t>
            </a:r>
            <a:r>
              <a:rPr lang="es-ES" sz="1200" kern="1200" dirty="0">
                <a:solidFill>
                  <a:schemeClr val="tx1"/>
                </a:solidFill>
                <a:effectLst/>
                <a:latin typeface="+mn-lt"/>
                <a:ea typeface="+mn-ea"/>
                <a:cs typeface="+mn-cs"/>
              </a:rPr>
              <a:t>. Si estamos desactualizados, solo deberemos seguir los pasos indicados. En otros modelos, será </a:t>
            </a:r>
            <a:r>
              <a:rPr lang="es-ES" sz="1200" b="1" kern="1200" dirty="0">
                <a:solidFill>
                  <a:schemeClr val="tx1"/>
                </a:solidFill>
                <a:effectLst/>
                <a:latin typeface="+mn-lt"/>
                <a:ea typeface="+mn-ea"/>
                <a:cs typeface="+mn-cs"/>
              </a:rPr>
              <a:t>Ajustes &gt; Sobre el teléfono&gt; Actualización del sistema</a:t>
            </a:r>
            <a:r>
              <a:rPr lang="es-ES" sz="1200" kern="1200" dirty="0">
                <a:solidFill>
                  <a:schemeClr val="tx1"/>
                </a:solidFill>
                <a:effectLst/>
                <a:latin typeface="+mn-lt"/>
                <a:ea typeface="+mn-ea"/>
                <a:cs typeface="+mn-cs"/>
              </a:rPr>
              <a:t>.</a:t>
            </a:r>
          </a:p>
          <a:p>
            <a:pPr marL="171450" lvl="0" indent="-171450">
              <a:buFont typeface="Arial" panose="020B0604020202020204" pitchFamily="34" charset="0"/>
              <a:buChar char="•"/>
            </a:pPr>
            <a:r>
              <a:rPr lang="es-ES" sz="1200" kern="1200" dirty="0">
                <a:solidFill>
                  <a:schemeClr val="tx1"/>
                </a:solidFill>
                <a:effectLst/>
                <a:latin typeface="+mn-lt"/>
                <a:ea typeface="+mn-ea"/>
                <a:cs typeface="+mn-cs"/>
              </a:rPr>
              <a:t>En un sistema </a:t>
            </a:r>
            <a:r>
              <a:rPr lang="es-ES" sz="1200" b="1" kern="1200" dirty="0">
                <a:solidFill>
                  <a:schemeClr val="tx1"/>
                </a:solidFill>
                <a:effectLst/>
                <a:latin typeface="+mn-lt"/>
                <a:ea typeface="+mn-ea"/>
                <a:cs typeface="+mn-cs"/>
              </a:rPr>
              <a:t>iOS</a:t>
            </a:r>
            <a:r>
              <a:rPr lang="es-ES" sz="1200" kern="1200" dirty="0">
                <a:solidFill>
                  <a:schemeClr val="tx1"/>
                </a:solidFill>
                <a:effectLst/>
                <a:latin typeface="+mn-lt"/>
                <a:ea typeface="+mn-ea"/>
                <a:cs typeface="+mn-cs"/>
              </a:rPr>
              <a:t> iremos a </a:t>
            </a:r>
            <a:r>
              <a:rPr lang="es-ES" sz="1200" b="1" kern="1200" dirty="0">
                <a:solidFill>
                  <a:schemeClr val="tx1"/>
                </a:solidFill>
                <a:effectLst/>
                <a:latin typeface="+mn-lt"/>
                <a:ea typeface="+mn-ea"/>
                <a:cs typeface="+mn-cs"/>
              </a:rPr>
              <a:t>Ajustes &gt; General y Actualización de software</a:t>
            </a:r>
            <a:r>
              <a:rPr lang="es-ES" sz="1200" kern="1200" dirty="0">
                <a:solidFill>
                  <a:schemeClr val="tx1"/>
                </a:solidFill>
                <a:effectLst/>
                <a:latin typeface="+mn-lt"/>
                <a:ea typeface="+mn-ea"/>
                <a:cs typeface="+mn-cs"/>
              </a:rPr>
              <a:t>. Es posible que nos pida el código de acceso de nuestra cuenta.</a:t>
            </a:r>
          </a:p>
        </p:txBody>
      </p:sp>
      <p:sp>
        <p:nvSpPr>
          <p:cNvPr id="4" name="Marcador de número de diapositiva 3"/>
          <p:cNvSpPr>
            <a:spLocks noGrp="1"/>
          </p:cNvSpPr>
          <p:nvPr>
            <p:ph type="sldNum" sz="quarter" idx="5"/>
          </p:nvPr>
        </p:nvSpPr>
        <p:spPr/>
        <p:txBody>
          <a:bodyPr/>
          <a:lstStyle/>
          <a:p>
            <a:fld id="{38152758-05B9-0645-B5E8-3DAADE25CF31}" type="slidenum">
              <a:rPr lang="es-ES" smtClean="0"/>
              <a:t>7</a:t>
            </a:fld>
            <a:endParaRPr lang="es-ES" dirty="0"/>
          </a:p>
        </p:txBody>
      </p:sp>
    </p:spTree>
    <p:extLst>
      <p:ext uri="{BB962C8B-B14F-4D97-AF65-F5344CB8AC3E}">
        <p14:creationId xmlns:p14="http://schemas.microsoft.com/office/powerpoint/2010/main" val="6426046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kern="1200" dirty="0">
                <a:solidFill>
                  <a:schemeClr val="tx1"/>
                </a:solidFill>
                <a:effectLst/>
                <a:latin typeface="+mn-lt"/>
                <a:ea typeface="+mn-ea"/>
                <a:cs typeface="+mn-cs"/>
              </a:rPr>
              <a:t>También debemos mantener todas nuestras aplicaciones actualizadas:</a:t>
            </a:r>
          </a:p>
          <a:p>
            <a:pPr lvl="0"/>
            <a:endParaRPr lang="es-ES"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s-ES" sz="1200" kern="1200" dirty="0">
                <a:solidFill>
                  <a:schemeClr val="tx1"/>
                </a:solidFill>
                <a:effectLst/>
                <a:latin typeface="+mn-lt"/>
                <a:ea typeface="+mn-ea"/>
                <a:cs typeface="+mn-cs"/>
              </a:rPr>
              <a:t>En el caso de </a:t>
            </a:r>
            <a:r>
              <a:rPr lang="es-ES" sz="1200" b="1" kern="1200" dirty="0">
                <a:solidFill>
                  <a:schemeClr val="tx1"/>
                </a:solidFill>
                <a:effectLst/>
                <a:latin typeface="+mn-lt"/>
                <a:ea typeface="+mn-ea"/>
                <a:cs typeface="+mn-cs"/>
              </a:rPr>
              <a:t>Android</a:t>
            </a:r>
            <a:r>
              <a:rPr lang="es-ES" sz="1200" kern="1200" dirty="0">
                <a:solidFill>
                  <a:schemeClr val="tx1"/>
                </a:solidFill>
                <a:effectLst/>
                <a:latin typeface="+mn-lt"/>
                <a:ea typeface="+mn-ea"/>
                <a:cs typeface="+mn-cs"/>
              </a:rPr>
              <a:t>, bastará con ingresar en Google Play y descargarnos las últimas versiones, aunque también podemos llevar a cabo actualizaciones automáticas desde </a:t>
            </a:r>
            <a:r>
              <a:rPr lang="es-ES" sz="1200" b="1" kern="1200" dirty="0">
                <a:solidFill>
                  <a:schemeClr val="tx1"/>
                </a:solidFill>
                <a:effectLst/>
                <a:latin typeface="+mn-lt"/>
                <a:ea typeface="+mn-ea"/>
                <a:cs typeface="+mn-cs"/>
              </a:rPr>
              <a:t>Ajustes &gt; Actualizar aplicaciones automáticamente</a:t>
            </a:r>
            <a:r>
              <a:rPr lang="es-ES" sz="1200" kern="1200" dirty="0">
                <a:solidFill>
                  <a:schemeClr val="tx1"/>
                </a:solidFill>
                <a:effectLst/>
                <a:latin typeface="+mn-lt"/>
                <a:ea typeface="+mn-ea"/>
                <a:cs typeface="+mn-cs"/>
              </a:rPr>
              <a:t> (o un nombre similar) y configurarlo.</a:t>
            </a:r>
          </a:p>
          <a:p>
            <a:pPr marL="171450" lvl="0" indent="-171450">
              <a:buFont typeface="Arial" panose="020B0604020202020204" pitchFamily="34" charset="0"/>
              <a:buChar char="•"/>
            </a:pPr>
            <a:r>
              <a:rPr lang="es-ES" sz="1200" kern="1200" dirty="0">
                <a:solidFill>
                  <a:schemeClr val="tx1"/>
                </a:solidFill>
                <a:effectLst/>
                <a:latin typeface="+mn-lt"/>
                <a:ea typeface="+mn-ea"/>
                <a:cs typeface="+mn-cs"/>
              </a:rPr>
              <a:t>Para actualizar las aplicaciones en </a:t>
            </a:r>
            <a:r>
              <a:rPr lang="es-ES" sz="1200" b="1" kern="1200" dirty="0">
                <a:solidFill>
                  <a:schemeClr val="tx1"/>
                </a:solidFill>
                <a:effectLst/>
                <a:latin typeface="+mn-lt"/>
                <a:ea typeface="+mn-ea"/>
                <a:cs typeface="+mn-cs"/>
              </a:rPr>
              <a:t>iOS</a:t>
            </a:r>
            <a:r>
              <a:rPr lang="es-ES" sz="1200" kern="1200" dirty="0">
                <a:solidFill>
                  <a:schemeClr val="tx1"/>
                </a:solidFill>
                <a:effectLst/>
                <a:latin typeface="+mn-lt"/>
                <a:ea typeface="+mn-ea"/>
                <a:cs typeface="+mn-cs"/>
              </a:rPr>
              <a:t>, abriremos la </a:t>
            </a:r>
            <a:r>
              <a:rPr lang="es-ES" sz="1200" b="1" kern="1200" dirty="0">
                <a:solidFill>
                  <a:schemeClr val="tx1"/>
                </a:solidFill>
                <a:effectLst/>
                <a:latin typeface="+mn-lt"/>
                <a:ea typeface="+mn-ea"/>
                <a:cs typeface="+mn-cs"/>
              </a:rPr>
              <a:t>App Store &gt; Hoy</a:t>
            </a:r>
            <a:r>
              <a:rPr lang="es-ES" sz="1200" kern="1200" dirty="0">
                <a:solidFill>
                  <a:schemeClr val="tx1"/>
                </a:solidFill>
                <a:effectLst/>
                <a:latin typeface="+mn-lt"/>
                <a:ea typeface="+mn-ea"/>
                <a:cs typeface="+mn-cs"/>
              </a:rPr>
              <a:t> y pulsaremos el icono de nuestro perfil. Aquí podremos ver las actualizaciones pendientes que podremos instalar haciendo clic en </a:t>
            </a:r>
            <a:r>
              <a:rPr lang="es-ES" sz="1200" b="1" kern="1200" dirty="0">
                <a:solidFill>
                  <a:schemeClr val="tx1"/>
                </a:solidFill>
                <a:effectLst/>
                <a:latin typeface="+mn-lt"/>
                <a:ea typeface="+mn-ea"/>
                <a:cs typeface="+mn-cs"/>
              </a:rPr>
              <a:t>Actualizar</a:t>
            </a:r>
            <a:r>
              <a:rPr lang="es-ES" sz="1200" kern="1200" dirty="0">
                <a:solidFill>
                  <a:schemeClr val="tx1"/>
                </a:solidFill>
                <a:effectLst/>
                <a:latin typeface="+mn-lt"/>
                <a:ea typeface="+mn-ea"/>
                <a:cs typeface="+mn-cs"/>
              </a:rPr>
              <a:t> o </a:t>
            </a:r>
            <a:r>
              <a:rPr lang="es-ES" sz="1200" b="1" kern="1200" dirty="0">
                <a:solidFill>
                  <a:schemeClr val="tx1"/>
                </a:solidFill>
                <a:effectLst/>
                <a:latin typeface="+mn-lt"/>
                <a:ea typeface="+mn-ea"/>
                <a:cs typeface="+mn-cs"/>
              </a:rPr>
              <a:t>Actualizar todo</a:t>
            </a:r>
            <a:r>
              <a:rPr lang="es-ES" sz="1200" kern="1200" dirty="0">
                <a:solidFill>
                  <a:schemeClr val="tx1"/>
                </a:solidFill>
                <a:effectLst/>
                <a:latin typeface="+mn-lt"/>
                <a:ea typeface="+mn-ea"/>
                <a:cs typeface="+mn-cs"/>
              </a:rPr>
              <a:t>. Las actualizaciones automáticas pueden configurarse desde </a:t>
            </a:r>
            <a:r>
              <a:rPr lang="es-ES" sz="1200" b="1" kern="1200" dirty="0">
                <a:solidFill>
                  <a:schemeClr val="tx1"/>
                </a:solidFill>
                <a:effectLst/>
                <a:latin typeface="+mn-lt"/>
                <a:ea typeface="+mn-ea"/>
                <a:cs typeface="+mn-cs"/>
              </a:rPr>
              <a:t>Ajustes &gt; ID Apple &gt; iTunes Store y App Store</a:t>
            </a:r>
            <a:r>
              <a:rPr lang="es-ES" sz="1200" kern="1200" dirty="0">
                <a:solidFill>
                  <a:schemeClr val="tx1"/>
                </a:solidFill>
                <a:effectLst/>
                <a:latin typeface="+mn-lt"/>
                <a:ea typeface="+mn-ea"/>
                <a:cs typeface="+mn-cs"/>
              </a:rPr>
              <a:t> y activar la opción de </a:t>
            </a:r>
            <a:r>
              <a:rPr lang="es-ES" sz="1200" b="1" kern="1200" dirty="0">
                <a:solidFill>
                  <a:schemeClr val="tx1"/>
                </a:solidFill>
                <a:effectLst/>
                <a:latin typeface="+mn-lt"/>
                <a:ea typeface="+mn-ea"/>
                <a:cs typeface="+mn-cs"/>
              </a:rPr>
              <a:t>Actualizaciones de apps</a:t>
            </a:r>
            <a:r>
              <a:rPr lang="es-ES" sz="1200" kern="1200" dirty="0">
                <a:solidFill>
                  <a:schemeClr val="tx1"/>
                </a:solidFill>
                <a:effectLst/>
                <a:latin typeface="+mn-lt"/>
                <a:ea typeface="+mn-ea"/>
                <a:cs typeface="+mn-cs"/>
              </a:rPr>
              <a:t>. </a:t>
            </a:r>
          </a:p>
        </p:txBody>
      </p:sp>
      <p:sp>
        <p:nvSpPr>
          <p:cNvPr id="4" name="Marcador de número de diapositiva 3"/>
          <p:cNvSpPr>
            <a:spLocks noGrp="1"/>
          </p:cNvSpPr>
          <p:nvPr>
            <p:ph type="sldNum" sz="quarter" idx="5"/>
          </p:nvPr>
        </p:nvSpPr>
        <p:spPr/>
        <p:txBody>
          <a:bodyPr/>
          <a:lstStyle/>
          <a:p>
            <a:fld id="{38152758-05B9-0645-B5E8-3DAADE25CF31}" type="slidenum">
              <a:rPr lang="es-ES" smtClean="0"/>
              <a:t>8</a:t>
            </a:fld>
            <a:endParaRPr lang="es-ES" dirty="0"/>
          </a:p>
        </p:txBody>
      </p:sp>
    </p:spTree>
    <p:extLst>
      <p:ext uri="{BB962C8B-B14F-4D97-AF65-F5344CB8AC3E}">
        <p14:creationId xmlns:p14="http://schemas.microsoft.com/office/powerpoint/2010/main" val="24596135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kern="1200" dirty="0">
                <a:solidFill>
                  <a:schemeClr val="tx1"/>
                </a:solidFill>
                <a:effectLst/>
                <a:latin typeface="+mn-lt"/>
                <a:ea typeface="+mn-ea"/>
                <a:cs typeface="+mn-cs"/>
              </a:rPr>
              <a:t>Un dispositivo actualizado está mejor preparado para defender nuestros datos de los ciberataques. Aunque pensemos que funciona perfectamente, nunca está de más asegurarnos de disponer de la última versión disponible comprobándolo desde la configuración del dispositivo.</a:t>
            </a:r>
          </a:p>
        </p:txBody>
      </p:sp>
      <p:sp>
        <p:nvSpPr>
          <p:cNvPr id="4" name="Marcador de número de diapositiva 3"/>
          <p:cNvSpPr>
            <a:spLocks noGrp="1"/>
          </p:cNvSpPr>
          <p:nvPr>
            <p:ph type="sldNum" sz="quarter" idx="5"/>
          </p:nvPr>
        </p:nvSpPr>
        <p:spPr/>
        <p:txBody>
          <a:bodyPr/>
          <a:lstStyle/>
          <a:p>
            <a:fld id="{38152758-05B9-0645-B5E8-3DAADE25CF31}" type="slidenum">
              <a:rPr lang="es-ES" smtClean="0"/>
              <a:t>9</a:t>
            </a:fld>
            <a:endParaRPr lang="es-ES" dirty="0"/>
          </a:p>
        </p:txBody>
      </p:sp>
    </p:spTree>
    <p:extLst>
      <p:ext uri="{BB962C8B-B14F-4D97-AF65-F5344CB8AC3E}">
        <p14:creationId xmlns:p14="http://schemas.microsoft.com/office/powerpoint/2010/main" val="3390123536"/>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6.png"/><Relationship Id="rId3" Type="http://schemas.microsoft.com/office/2007/relationships/hdphoto" Target="../media/hdphoto1.wdp"/><Relationship Id="rId7" Type="http://schemas.openxmlformats.org/officeDocument/2006/relationships/image" Target="../media/image5.jp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5.jp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image" Target="../media/image7.gif"/><Relationship Id="rId1" Type="http://schemas.openxmlformats.org/officeDocument/2006/relationships/slideMaster" Target="../slideMasters/slideMaster1.xml"/><Relationship Id="rId6" Type="http://schemas.openxmlformats.org/officeDocument/2006/relationships/image" Target="../media/image5.jpg"/><Relationship Id="rId5" Type="http://schemas.openxmlformats.org/officeDocument/2006/relationships/image" Target="../media/image10.png"/><Relationship Id="rId4" Type="http://schemas.openxmlformats.org/officeDocument/2006/relationships/image" Target="../media/image9.gif"/></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8" Type="http://schemas.openxmlformats.org/officeDocument/2006/relationships/image" Target="../media/image6.png"/><Relationship Id="rId3" Type="http://schemas.microsoft.com/office/2007/relationships/hdphoto" Target="../media/hdphoto1.wdp"/><Relationship Id="rId7" Type="http://schemas.openxmlformats.org/officeDocument/2006/relationships/image" Target="../media/image5.jp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4.png"/><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gif"/><Relationship Id="rId1" Type="http://schemas.openxmlformats.org/officeDocument/2006/relationships/slideMaster" Target="../slideMasters/slideMaster1.xml"/><Relationship Id="rId4" Type="http://schemas.openxmlformats.org/officeDocument/2006/relationships/image" Target="../media/image5.jp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gif"/><Relationship Id="rId1" Type="http://schemas.openxmlformats.org/officeDocument/2006/relationships/slideMaster" Target="../slideMasters/slideMaster1.xml"/><Relationship Id="rId4" Type="http://schemas.openxmlformats.org/officeDocument/2006/relationships/image" Target="../media/image5.jp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ENTRADA PRESENTACION">
    <p:spTree>
      <p:nvGrpSpPr>
        <p:cNvPr id="1" name=""/>
        <p:cNvGrpSpPr/>
        <p:nvPr/>
      </p:nvGrpSpPr>
      <p:grpSpPr>
        <a:xfrm>
          <a:off x="0" y="0"/>
          <a:ext cx="0" cy="0"/>
          <a:chOff x="0" y="0"/>
          <a:chExt cx="0" cy="0"/>
        </a:xfrm>
      </p:grpSpPr>
      <p:pic>
        <p:nvPicPr>
          <p:cNvPr id="15" name="Imagen 14">
            <a:extLst>
              <a:ext uri="{FF2B5EF4-FFF2-40B4-BE49-F238E27FC236}">
                <a16:creationId xmlns:a16="http://schemas.microsoft.com/office/drawing/2014/main" xmlns="" id="{8D0CA918-47AA-C645-AF18-CDECB2B68519}"/>
              </a:ext>
            </a:extLst>
          </p:cNvPr>
          <p:cNvPicPr>
            <a:picLocks noChangeAspect="1"/>
          </p:cNvPicPr>
          <p:nvPr userDrawn="1"/>
        </p:nvPicPr>
        <p:blipFill rotWithShape="1">
          <a:blip r:embed="rId2" cstate="screen">
            <a:alphaModFix amt="51000"/>
            <a:extLst>
              <a:ext uri="{BEBA8EAE-BF5A-486C-A8C5-ECC9F3942E4B}">
                <a14:imgProps xmlns:a14="http://schemas.microsoft.com/office/drawing/2010/main">
                  <a14:imgLayer r:embed="rId3">
                    <a14:imgEffect>
                      <a14:brightnessContrast bright="34000" contrast="15000"/>
                    </a14:imgEffect>
                  </a14:imgLayer>
                </a14:imgProps>
              </a:ext>
              <a:ext uri="{28A0092B-C50C-407E-A947-70E740481C1C}">
                <a14:useLocalDpi xmlns:a14="http://schemas.microsoft.com/office/drawing/2010/main"/>
              </a:ext>
            </a:extLst>
          </a:blip>
          <a:srcRect l="1343" r="2022"/>
          <a:stretch/>
        </p:blipFill>
        <p:spPr>
          <a:xfrm>
            <a:off x="-18395" y="18937"/>
            <a:ext cx="12190412" cy="6859588"/>
          </a:xfrm>
          <a:prstGeom prst="rect">
            <a:avLst/>
          </a:prstGeom>
        </p:spPr>
      </p:pic>
      <p:sp>
        <p:nvSpPr>
          <p:cNvPr id="14" name="3 Rectángulo">
            <a:extLst>
              <a:ext uri="{FF2B5EF4-FFF2-40B4-BE49-F238E27FC236}">
                <a16:creationId xmlns:a16="http://schemas.microsoft.com/office/drawing/2014/main" xmlns="" id="{124FF216-4F23-A042-9E9C-898B4C492855}"/>
              </a:ext>
            </a:extLst>
          </p:cNvPr>
          <p:cNvSpPr/>
          <p:nvPr userDrawn="1"/>
        </p:nvSpPr>
        <p:spPr>
          <a:xfrm>
            <a:off x="-18394" y="10429"/>
            <a:ext cx="12208808" cy="6868096"/>
          </a:xfrm>
          <a:prstGeom prst="rect">
            <a:avLst/>
          </a:prstGeom>
          <a:gradFill flip="none" rotWithShape="1">
            <a:gsLst>
              <a:gs pos="0">
                <a:schemeClr val="bg1"/>
              </a:gs>
              <a:gs pos="100000">
                <a:schemeClr val="bg1">
                  <a:alpha val="53000"/>
                </a:schemeClr>
              </a:gs>
            </a:gsLst>
            <a:lin ang="21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7" name="Rectángulo 12">
            <a:extLst>
              <a:ext uri="{FF2B5EF4-FFF2-40B4-BE49-F238E27FC236}">
                <a16:creationId xmlns:a16="http://schemas.microsoft.com/office/drawing/2014/main" xmlns="" id="{1994F654-D10B-9A41-B006-252E4666347B}"/>
              </a:ext>
            </a:extLst>
          </p:cNvPr>
          <p:cNvSpPr/>
          <p:nvPr userDrawn="1"/>
        </p:nvSpPr>
        <p:spPr>
          <a:xfrm>
            <a:off x="871120" y="3485296"/>
            <a:ext cx="930303" cy="144016"/>
          </a:xfrm>
          <a:prstGeom prst="rect">
            <a:avLst/>
          </a:prstGeom>
          <a:solidFill>
            <a:srgbClr val="D931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solidFill>
                <a:srgbClr val="FF0000"/>
              </a:solidFill>
            </a:endParaRPr>
          </a:p>
        </p:txBody>
      </p:sp>
      <p:pic>
        <p:nvPicPr>
          <p:cNvPr id="9" name="Imagen 8">
            <a:extLst>
              <a:ext uri="{FF2B5EF4-FFF2-40B4-BE49-F238E27FC236}">
                <a16:creationId xmlns:a16="http://schemas.microsoft.com/office/drawing/2014/main" xmlns="" id="{4700EC7A-3860-F24D-91FE-2735753C66F4}"/>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10629" y="408521"/>
            <a:ext cx="5270003" cy="1243587"/>
          </a:xfrm>
          <a:prstGeom prst="rect">
            <a:avLst/>
          </a:prstGeom>
        </p:spPr>
      </p:pic>
      <p:pic>
        <p:nvPicPr>
          <p:cNvPr id="10" name="Imagen 9">
            <a:extLst>
              <a:ext uri="{FF2B5EF4-FFF2-40B4-BE49-F238E27FC236}">
                <a16:creationId xmlns:a16="http://schemas.microsoft.com/office/drawing/2014/main" xmlns="" id="{D16F5658-DEF3-0A4A-9657-1352DCBC9EAE}"/>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5518488" y="5122508"/>
            <a:ext cx="2194570" cy="1062841"/>
          </a:xfrm>
          <a:prstGeom prst="rect">
            <a:avLst/>
          </a:prstGeom>
        </p:spPr>
      </p:pic>
      <p:pic>
        <p:nvPicPr>
          <p:cNvPr id="11" name="Imagen 10">
            <a:extLst>
              <a:ext uri="{FF2B5EF4-FFF2-40B4-BE49-F238E27FC236}">
                <a16:creationId xmlns:a16="http://schemas.microsoft.com/office/drawing/2014/main" xmlns="" id="{36F7556D-DF10-A34F-9A12-849C23CA2F07}"/>
              </a:ext>
            </a:extLst>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11192044" y="537146"/>
            <a:ext cx="483781" cy="660400"/>
          </a:xfrm>
          <a:prstGeom prst="rect">
            <a:avLst/>
          </a:prstGeom>
        </p:spPr>
      </p:pic>
      <p:sp>
        <p:nvSpPr>
          <p:cNvPr id="13" name="Marcador de texto 12">
            <a:extLst>
              <a:ext uri="{FF2B5EF4-FFF2-40B4-BE49-F238E27FC236}">
                <a16:creationId xmlns:a16="http://schemas.microsoft.com/office/drawing/2014/main" xmlns="" id="{7622A4FC-F0F0-6044-817F-8A970FA38832}"/>
              </a:ext>
            </a:extLst>
          </p:cNvPr>
          <p:cNvSpPr>
            <a:spLocks noGrp="1"/>
          </p:cNvSpPr>
          <p:nvPr>
            <p:ph type="body" sz="quarter" idx="10" hasCustomPrompt="1"/>
          </p:nvPr>
        </p:nvSpPr>
        <p:spPr>
          <a:xfrm>
            <a:off x="871121" y="1992312"/>
            <a:ext cx="9650830" cy="1380392"/>
          </a:xfrm>
        </p:spPr>
        <p:txBody>
          <a:bodyPr lIns="0" tIns="0" rIns="0" bIns="0">
            <a:noAutofit/>
          </a:bodyPr>
          <a:lstStyle>
            <a:lvl1pPr marL="0" indent="0">
              <a:buFontTx/>
              <a:buNone/>
              <a:defRPr sz="4800" b="1">
                <a:solidFill>
                  <a:srgbClr val="CD2D37"/>
                </a:solidFill>
                <a:latin typeface="Arial" panose="020B0604020202020204" pitchFamily="34" charset="0"/>
                <a:cs typeface="Arial" panose="020B0604020202020204" pitchFamily="34" charset="0"/>
              </a:defRPr>
            </a:lvl1pPr>
          </a:lstStyle>
          <a:p>
            <a:pPr lvl="0"/>
            <a:r>
              <a:rPr lang="es-ES" dirty="0"/>
              <a:t>Título</a:t>
            </a:r>
          </a:p>
          <a:p>
            <a:pPr lvl="0"/>
            <a:r>
              <a:rPr lang="es-ES" dirty="0"/>
              <a:t>Presentación</a:t>
            </a:r>
          </a:p>
        </p:txBody>
      </p:sp>
      <p:pic>
        <p:nvPicPr>
          <p:cNvPr id="12" name="Imagen 11">
            <a:extLst>
              <a:ext uri="{FF2B5EF4-FFF2-40B4-BE49-F238E27FC236}">
                <a16:creationId xmlns:a16="http://schemas.microsoft.com/office/drawing/2014/main" xmlns="" id="{457B3154-FE4D-F948-BEAC-7CFBC1D3647C}"/>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962732" y="5310040"/>
            <a:ext cx="3929120" cy="687779"/>
          </a:xfrm>
          <a:prstGeom prst="rect">
            <a:avLst/>
          </a:prstGeom>
        </p:spPr>
      </p:pic>
      <p:pic>
        <p:nvPicPr>
          <p:cNvPr id="17" name="Imagen 16"/>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8664355" y="4905070"/>
            <a:ext cx="1278182" cy="1278182"/>
          </a:xfrm>
          <a:prstGeom prst="rect">
            <a:avLst/>
          </a:prstGeom>
        </p:spPr>
      </p:pic>
    </p:spTree>
    <p:extLst>
      <p:ext uri="{BB962C8B-B14F-4D97-AF65-F5344CB8AC3E}">
        <p14:creationId xmlns:p14="http://schemas.microsoft.com/office/powerpoint/2010/main" val="32131773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IDO ICONOS 3">
    <p:spTree>
      <p:nvGrpSpPr>
        <p:cNvPr id="1" name=""/>
        <p:cNvGrpSpPr/>
        <p:nvPr/>
      </p:nvGrpSpPr>
      <p:grpSpPr>
        <a:xfrm>
          <a:off x="0" y="0"/>
          <a:ext cx="0" cy="0"/>
          <a:chOff x="0" y="0"/>
          <a:chExt cx="0" cy="0"/>
        </a:xfrm>
      </p:grpSpPr>
      <p:sp>
        <p:nvSpPr>
          <p:cNvPr id="4" name="Marcador de posición de imagen 3">
            <a:extLst>
              <a:ext uri="{FF2B5EF4-FFF2-40B4-BE49-F238E27FC236}">
                <a16:creationId xmlns:a16="http://schemas.microsoft.com/office/drawing/2014/main" xmlns="" id="{D6885492-6B30-CB47-8DE3-7A27C9E50270}"/>
              </a:ext>
            </a:extLst>
          </p:cNvPr>
          <p:cNvSpPr>
            <a:spLocks noGrp="1"/>
          </p:cNvSpPr>
          <p:nvPr>
            <p:ph type="pic" sz="quarter" idx="15"/>
          </p:nvPr>
        </p:nvSpPr>
        <p:spPr>
          <a:xfrm>
            <a:off x="346075" y="2095253"/>
            <a:ext cx="693581" cy="693580"/>
          </a:xfrm>
        </p:spPr>
        <p:txBody>
          <a:bodyPr/>
          <a:lstStyle/>
          <a:p>
            <a:endParaRPr lang="es-ES"/>
          </a:p>
        </p:txBody>
      </p:sp>
      <p:sp>
        <p:nvSpPr>
          <p:cNvPr id="10" name="Marcador de texto 9">
            <a:extLst>
              <a:ext uri="{FF2B5EF4-FFF2-40B4-BE49-F238E27FC236}">
                <a16:creationId xmlns:a16="http://schemas.microsoft.com/office/drawing/2014/main" xmlns="" id="{7134AD98-7DD7-E448-BFA1-A21E2218AE2B}"/>
              </a:ext>
            </a:extLst>
          </p:cNvPr>
          <p:cNvSpPr>
            <a:spLocks noGrp="1"/>
          </p:cNvSpPr>
          <p:nvPr>
            <p:ph type="body" sz="quarter" idx="16" hasCustomPrompt="1"/>
          </p:nvPr>
        </p:nvSpPr>
        <p:spPr>
          <a:xfrm>
            <a:off x="1236847" y="2226344"/>
            <a:ext cx="1982871" cy="513768"/>
          </a:xfrm>
        </p:spPr>
        <p:txBody>
          <a:bodyPr lIns="0" tIns="0" rIns="0" bIns="0">
            <a:noAutofit/>
          </a:bodyPr>
          <a:lstStyle>
            <a:lvl1pPr marL="0" indent="0" algn="l">
              <a:buFontTx/>
              <a:buNone/>
              <a:defRPr sz="1800" b="1">
                <a:solidFill>
                  <a:srgbClr val="465461"/>
                </a:solidFill>
                <a:latin typeface="Arial" panose="020B0604020202020204" pitchFamily="34" charset="0"/>
                <a:cs typeface="Arial" panose="020B0604020202020204" pitchFamily="34" charset="0"/>
              </a:defRPr>
            </a:lvl1pPr>
          </a:lstStyle>
          <a:p>
            <a:pPr lvl="0"/>
            <a:r>
              <a:rPr lang="es-ES" dirty="0"/>
              <a:t>Texto icono 1</a:t>
            </a:r>
          </a:p>
        </p:txBody>
      </p:sp>
      <p:sp>
        <p:nvSpPr>
          <p:cNvPr id="33" name="Marcador de texto 4">
            <a:extLst>
              <a:ext uri="{FF2B5EF4-FFF2-40B4-BE49-F238E27FC236}">
                <a16:creationId xmlns:a16="http://schemas.microsoft.com/office/drawing/2014/main" xmlns="" id="{BFC3A1FF-A053-A941-8EA0-37E20C2C879D}"/>
              </a:ext>
            </a:extLst>
          </p:cNvPr>
          <p:cNvSpPr>
            <a:spLocks noGrp="1"/>
          </p:cNvSpPr>
          <p:nvPr>
            <p:ph type="body" sz="quarter" idx="25" hasCustomPrompt="1"/>
          </p:nvPr>
        </p:nvSpPr>
        <p:spPr>
          <a:xfrm>
            <a:off x="346075" y="1473201"/>
            <a:ext cx="11566525" cy="355036"/>
          </a:xfrm>
        </p:spPr>
        <p:txBody>
          <a:bodyPr lIns="0" tIns="0" rIns="0" bIns="0">
            <a:normAutofit/>
          </a:bodyPr>
          <a:lstStyle>
            <a:lvl1pPr marL="0" indent="0">
              <a:buFontTx/>
              <a:buNone/>
              <a:defRPr sz="2400" b="1">
                <a:solidFill>
                  <a:srgbClr val="465461"/>
                </a:solidFill>
                <a:latin typeface="Arial" panose="020B0604020202020204" pitchFamily="34" charset="0"/>
                <a:cs typeface="Arial" panose="020B0604020202020204" pitchFamily="34" charset="0"/>
              </a:defRPr>
            </a:lvl1pPr>
          </a:lstStyle>
          <a:p>
            <a:pPr lvl="0"/>
            <a:r>
              <a:rPr lang="es-ES" dirty="0"/>
              <a:t>Subtítulo</a:t>
            </a:r>
          </a:p>
        </p:txBody>
      </p:sp>
      <p:sp>
        <p:nvSpPr>
          <p:cNvPr id="43" name="Marcador de posición de imagen 3">
            <a:extLst>
              <a:ext uri="{FF2B5EF4-FFF2-40B4-BE49-F238E27FC236}">
                <a16:creationId xmlns:a16="http://schemas.microsoft.com/office/drawing/2014/main" xmlns="" id="{1E47CEFA-D65C-4A48-9B87-12E3F928F857}"/>
              </a:ext>
            </a:extLst>
          </p:cNvPr>
          <p:cNvSpPr>
            <a:spLocks noGrp="1"/>
          </p:cNvSpPr>
          <p:nvPr>
            <p:ph type="pic" sz="quarter" idx="26"/>
          </p:nvPr>
        </p:nvSpPr>
        <p:spPr>
          <a:xfrm>
            <a:off x="346075" y="2941215"/>
            <a:ext cx="693581" cy="693580"/>
          </a:xfrm>
        </p:spPr>
        <p:txBody>
          <a:bodyPr/>
          <a:lstStyle/>
          <a:p>
            <a:endParaRPr lang="es-ES"/>
          </a:p>
        </p:txBody>
      </p:sp>
      <p:sp>
        <p:nvSpPr>
          <p:cNvPr id="46" name="Marcador de posición de imagen 3">
            <a:extLst>
              <a:ext uri="{FF2B5EF4-FFF2-40B4-BE49-F238E27FC236}">
                <a16:creationId xmlns:a16="http://schemas.microsoft.com/office/drawing/2014/main" xmlns="" id="{59FE2D01-D57E-D949-9DCB-D5341EB41922}"/>
              </a:ext>
            </a:extLst>
          </p:cNvPr>
          <p:cNvSpPr>
            <a:spLocks noGrp="1"/>
          </p:cNvSpPr>
          <p:nvPr>
            <p:ph type="pic" sz="quarter" idx="27"/>
          </p:nvPr>
        </p:nvSpPr>
        <p:spPr>
          <a:xfrm>
            <a:off x="346075" y="3787177"/>
            <a:ext cx="693581" cy="693580"/>
          </a:xfrm>
        </p:spPr>
        <p:txBody>
          <a:bodyPr/>
          <a:lstStyle/>
          <a:p>
            <a:endParaRPr lang="es-ES"/>
          </a:p>
        </p:txBody>
      </p:sp>
      <p:sp>
        <p:nvSpPr>
          <p:cNvPr id="47" name="Marcador de posición de imagen 3">
            <a:extLst>
              <a:ext uri="{FF2B5EF4-FFF2-40B4-BE49-F238E27FC236}">
                <a16:creationId xmlns:a16="http://schemas.microsoft.com/office/drawing/2014/main" xmlns="" id="{A3143C31-BF2F-C24D-97F8-EB4B40514643}"/>
              </a:ext>
            </a:extLst>
          </p:cNvPr>
          <p:cNvSpPr>
            <a:spLocks noGrp="1"/>
          </p:cNvSpPr>
          <p:nvPr>
            <p:ph type="pic" sz="quarter" idx="28"/>
          </p:nvPr>
        </p:nvSpPr>
        <p:spPr>
          <a:xfrm>
            <a:off x="346075" y="4633139"/>
            <a:ext cx="693581" cy="693580"/>
          </a:xfrm>
        </p:spPr>
        <p:txBody>
          <a:bodyPr/>
          <a:lstStyle/>
          <a:p>
            <a:endParaRPr lang="es-ES"/>
          </a:p>
        </p:txBody>
      </p:sp>
      <p:sp>
        <p:nvSpPr>
          <p:cNvPr id="68" name="Marcador de posición de imagen 3">
            <a:extLst>
              <a:ext uri="{FF2B5EF4-FFF2-40B4-BE49-F238E27FC236}">
                <a16:creationId xmlns:a16="http://schemas.microsoft.com/office/drawing/2014/main" xmlns="" id="{62C77D74-CFA9-7F44-A027-333742CDF785}"/>
              </a:ext>
            </a:extLst>
          </p:cNvPr>
          <p:cNvSpPr>
            <a:spLocks noGrp="1"/>
          </p:cNvSpPr>
          <p:nvPr>
            <p:ph type="pic" sz="quarter" idx="29"/>
          </p:nvPr>
        </p:nvSpPr>
        <p:spPr>
          <a:xfrm>
            <a:off x="346075" y="5479103"/>
            <a:ext cx="693581" cy="693580"/>
          </a:xfrm>
        </p:spPr>
        <p:txBody>
          <a:bodyPr/>
          <a:lstStyle/>
          <a:p>
            <a:endParaRPr lang="es-ES"/>
          </a:p>
        </p:txBody>
      </p:sp>
      <p:sp>
        <p:nvSpPr>
          <p:cNvPr id="69" name="Marcador de texto 9">
            <a:extLst>
              <a:ext uri="{FF2B5EF4-FFF2-40B4-BE49-F238E27FC236}">
                <a16:creationId xmlns:a16="http://schemas.microsoft.com/office/drawing/2014/main" xmlns="" id="{A660A342-B4DD-2046-B1EB-52D7C9028F2D}"/>
              </a:ext>
            </a:extLst>
          </p:cNvPr>
          <p:cNvSpPr>
            <a:spLocks noGrp="1"/>
          </p:cNvSpPr>
          <p:nvPr>
            <p:ph type="body" sz="quarter" idx="30" hasCustomPrompt="1"/>
          </p:nvPr>
        </p:nvSpPr>
        <p:spPr>
          <a:xfrm>
            <a:off x="1236847" y="3050591"/>
            <a:ext cx="1982871" cy="513768"/>
          </a:xfrm>
        </p:spPr>
        <p:txBody>
          <a:bodyPr lIns="0" tIns="0" rIns="0" bIns="0">
            <a:noAutofit/>
          </a:bodyPr>
          <a:lstStyle>
            <a:lvl1pPr marL="0" indent="0" algn="l">
              <a:buFontTx/>
              <a:buNone/>
              <a:defRPr sz="1800" b="1">
                <a:solidFill>
                  <a:srgbClr val="465461"/>
                </a:solidFill>
                <a:latin typeface="Arial" panose="020B0604020202020204" pitchFamily="34" charset="0"/>
                <a:cs typeface="Arial" panose="020B0604020202020204" pitchFamily="34" charset="0"/>
              </a:defRPr>
            </a:lvl1pPr>
          </a:lstStyle>
          <a:p>
            <a:pPr lvl="0"/>
            <a:r>
              <a:rPr lang="es-ES" dirty="0"/>
              <a:t>Texto icono 2</a:t>
            </a:r>
          </a:p>
        </p:txBody>
      </p:sp>
      <p:sp>
        <p:nvSpPr>
          <p:cNvPr id="70" name="Marcador de texto 9">
            <a:extLst>
              <a:ext uri="{FF2B5EF4-FFF2-40B4-BE49-F238E27FC236}">
                <a16:creationId xmlns:a16="http://schemas.microsoft.com/office/drawing/2014/main" xmlns="" id="{2D85C097-6F57-8846-928E-1973A4E68C48}"/>
              </a:ext>
            </a:extLst>
          </p:cNvPr>
          <p:cNvSpPr>
            <a:spLocks noGrp="1"/>
          </p:cNvSpPr>
          <p:nvPr>
            <p:ph type="body" sz="quarter" idx="31" hasCustomPrompt="1"/>
          </p:nvPr>
        </p:nvSpPr>
        <p:spPr>
          <a:xfrm>
            <a:off x="1236847" y="3900596"/>
            <a:ext cx="1982871" cy="513768"/>
          </a:xfrm>
        </p:spPr>
        <p:txBody>
          <a:bodyPr lIns="0" tIns="0" rIns="0" bIns="0">
            <a:noAutofit/>
          </a:bodyPr>
          <a:lstStyle>
            <a:lvl1pPr marL="0" indent="0" algn="l">
              <a:buFontTx/>
              <a:buNone/>
              <a:defRPr sz="1800" b="1">
                <a:solidFill>
                  <a:srgbClr val="465461"/>
                </a:solidFill>
                <a:latin typeface="Arial" panose="020B0604020202020204" pitchFamily="34" charset="0"/>
                <a:cs typeface="Arial" panose="020B0604020202020204" pitchFamily="34" charset="0"/>
              </a:defRPr>
            </a:lvl1pPr>
          </a:lstStyle>
          <a:p>
            <a:pPr lvl="0"/>
            <a:r>
              <a:rPr lang="es-ES" dirty="0"/>
              <a:t>Texto icono 3</a:t>
            </a:r>
          </a:p>
        </p:txBody>
      </p:sp>
      <p:sp>
        <p:nvSpPr>
          <p:cNvPr id="71" name="Marcador de texto 9">
            <a:extLst>
              <a:ext uri="{FF2B5EF4-FFF2-40B4-BE49-F238E27FC236}">
                <a16:creationId xmlns:a16="http://schemas.microsoft.com/office/drawing/2014/main" xmlns="" id="{5DCE73BA-F9AF-2842-A3E1-6A02BA9D1C6F}"/>
              </a:ext>
            </a:extLst>
          </p:cNvPr>
          <p:cNvSpPr>
            <a:spLocks noGrp="1"/>
          </p:cNvSpPr>
          <p:nvPr>
            <p:ph type="body" sz="quarter" idx="32" hasCustomPrompt="1"/>
          </p:nvPr>
        </p:nvSpPr>
        <p:spPr>
          <a:xfrm>
            <a:off x="1236847" y="4724844"/>
            <a:ext cx="1982871" cy="513768"/>
          </a:xfrm>
        </p:spPr>
        <p:txBody>
          <a:bodyPr lIns="0" tIns="0" rIns="0" bIns="0">
            <a:noAutofit/>
          </a:bodyPr>
          <a:lstStyle>
            <a:lvl1pPr marL="0" indent="0" algn="l">
              <a:buFontTx/>
              <a:buNone/>
              <a:defRPr sz="1800" b="1">
                <a:solidFill>
                  <a:srgbClr val="465461"/>
                </a:solidFill>
                <a:latin typeface="Arial" panose="020B0604020202020204" pitchFamily="34" charset="0"/>
                <a:cs typeface="Arial" panose="020B0604020202020204" pitchFamily="34" charset="0"/>
              </a:defRPr>
            </a:lvl1pPr>
          </a:lstStyle>
          <a:p>
            <a:pPr lvl="0"/>
            <a:r>
              <a:rPr lang="es-ES" dirty="0"/>
              <a:t>Texto icono 4</a:t>
            </a:r>
          </a:p>
        </p:txBody>
      </p:sp>
      <p:sp>
        <p:nvSpPr>
          <p:cNvPr id="72" name="Marcador de texto 9">
            <a:extLst>
              <a:ext uri="{FF2B5EF4-FFF2-40B4-BE49-F238E27FC236}">
                <a16:creationId xmlns:a16="http://schemas.microsoft.com/office/drawing/2014/main" xmlns="" id="{BE95412D-0AB3-C642-B9AD-A45416AD07A0}"/>
              </a:ext>
            </a:extLst>
          </p:cNvPr>
          <p:cNvSpPr>
            <a:spLocks noGrp="1"/>
          </p:cNvSpPr>
          <p:nvPr>
            <p:ph type="body" sz="quarter" idx="33" hasCustomPrompt="1"/>
          </p:nvPr>
        </p:nvSpPr>
        <p:spPr>
          <a:xfrm>
            <a:off x="1236847" y="5523334"/>
            <a:ext cx="1982871" cy="513768"/>
          </a:xfrm>
        </p:spPr>
        <p:txBody>
          <a:bodyPr lIns="0" tIns="0" rIns="0" bIns="0">
            <a:noAutofit/>
          </a:bodyPr>
          <a:lstStyle>
            <a:lvl1pPr marL="0" indent="0" algn="l">
              <a:buFontTx/>
              <a:buNone/>
              <a:defRPr sz="1800" b="1">
                <a:solidFill>
                  <a:srgbClr val="465461"/>
                </a:solidFill>
                <a:latin typeface="Arial" panose="020B0604020202020204" pitchFamily="34" charset="0"/>
                <a:cs typeface="Arial" panose="020B0604020202020204" pitchFamily="34" charset="0"/>
              </a:defRPr>
            </a:lvl1pPr>
          </a:lstStyle>
          <a:p>
            <a:pPr lvl="0"/>
            <a:r>
              <a:rPr lang="es-ES" dirty="0"/>
              <a:t>Texto icono 4</a:t>
            </a:r>
          </a:p>
        </p:txBody>
      </p:sp>
      <p:sp>
        <p:nvSpPr>
          <p:cNvPr id="73" name="Marcador de posición de imagen 3">
            <a:extLst>
              <a:ext uri="{FF2B5EF4-FFF2-40B4-BE49-F238E27FC236}">
                <a16:creationId xmlns:a16="http://schemas.microsoft.com/office/drawing/2014/main" xmlns="" id="{3447F7F3-004F-7545-B820-2E28D32DAEB1}"/>
              </a:ext>
            </a:extLst>
          </p:cNvPr>
          <p:cNvSpPr>
            <a:spLocks noGrp="1"/>
          </p:cNvSpPr>
          <p:nvPr>
            <p:ph type="pic" sz="quarter" idx="34"/>
          </p:nvPr>
        </p:nvSpPr>
        <p:spPr>
          <a:xfrm>
            <a:off x="3665141" y="2199296"/>
            <a:ext cx="2314886" cy="2314885"/>
          </a:xfrm>
        </p:spPr>
        <p:txBody>
          <a:bodyPr/>
          <a:lstStyle/>
          <a:p>
            <a:endParaRPr lang="es-ES"/>
          </a:p>
        </p:txBody>
      </p:sp>
      <p:sp>
        <p:nvSpPr>
          <p:cNvPr id="74" name="Marcador de texto 9">
            <a:extLst>
              <a:ext uri="{FF2B5EF4-FFF2-40B4-BE49-F238E27FC236}">
                <a16:creationId xmlns:a16="http://schemas.microsoft.com/office/drawing/2014/main" xmlns="" id="{322AF44F-41E0-6E4E-A58F-EE3753719241}"/>
              </a:ext>
            </a:extLst>
          </p:cNvPr>
          <p:cNvSpPr>
            <a:spLocks noGrp="1"/>
          </p:cNvSpPr>
          <p:nvPr>
            <p:ph type="body" sz="quarter" idx="35" hasCustomPrompt="1"/>
          </p:nvPr>
        </p:nvSpPr>
        <p:spPr>
          <a:xfrm>
            <a:off x="3665141" y="4968539"/>
            <a:ext cx="2314886" cy="1021128"/>
          </a:xfrm>
        </p:spPr>
        <p:txBody>
          <a:bodyPr lIns="0" tIns="0" rIns="0" bIns="0">
            <a:normAutofit/>
          </a:bodyPr>
          <a:lstStyle>
            <a:lvl1pPr marL="0" indent="0" algn="ctr">
              <a:buFontTx/>
              <a:buNone/>
              <a:defRPr sz="2000" b="1">
                <a:solidFill>
                  <a:srgbClr val="CD2D37"/>
                </a:solidFill>
                <a:latin typeface="Arial" panose="020B0604020202020204" pitchFamily="34" charset="0"/>
                <a:cs typeface="Arial" panose="020B0604020202020204" pitchFamily="34" charset="0"/>
              </a:defRPr>
            </a:lvl1pPr>
          </a:lstStyle>
          <a:p>
            <a:pPr lvl="0"/>
            <a:r>
              <a:rPr lang="es-ES" dirty="0"/>
              <a:t>Texto icono 1</a:t>
            </a:r>
          </a:p>
        </p:txBody>
      </p:sp>
      <p:sp>
        <p:nvSpPr>
          <p:cNvPr id="75" name="Marcador de posición de imagen 3">
            <a:extLst>
              <a:ext uri="{FF2B5EF4-FFF2-40B4-BE49-F238E27FC236}">
                <a16:creationId xmlns:a16="http://schemas.microsoft.com/office/drawing/2014/main" xmlns="" id="{A029BC6E-020D-944E-9F72-501268E61DB5}"/>
              </a:ext>
            </a:extLst>
          </p:cNvPr>
          <p:cNvSpPr>
            <a:spLocks noGrp="1"/>
          </p:cNvSpPr>
          <p:nvPr>
            <p:ph type="pic" sz="quarter" idx="17"/>
          </p:nvPr>
        </p:nvSpPr>
        <p:spPr>
          <a:xfrm>
            <a:off x="6619581" y="2199296"/>
            <a:ext cx="2314886" cy="2314885"/>
          </a:xfrm>
        </p:spPr>
        <p:txBody>
          <a:bodyPr/>
          <a:lstStyle/>
          <a:p>
            <a:endParaRPr lang="es-ES"/>
          </a:p>
        </p:txBody>
      </p:sp>
      <p:sp>
        <p:nvSpPr>
          <p:cNvPr id="76" name="Marcador de texto 9">
            <a:extLst>
              <a:ext uri="{FF2B5EF4-FFF2-40B4-BE49-F238E27FC236}">
                <a16:creationId xmlns:a16="http://schemas.microsoft.com/office/drawing/2014/main" xmlns="" id="{FC8C31F4-E69D-EF4D-8173-1250E1FF6994}"/>
              </a:ext>
            </a:extLst>
          </p:cNvPr>
          <p:cNvSpPr>
            <a:spLocks noGrp="1"/>
          </p:cNvSpPr>
          <p:nvPr>
            <p:ph type="body" sz="quarter" idx="18" hasCustomPrompt="1"/>
          </p:nvPr>
        </p:nvSpPr>
        <p:spPr>
          <a:xfrm>
            <a:off x="6619581" y="4968539"/>
            <a:ext cx="2314886" cy="1021128"/>
          </a:xfrm>
        </p:spPr>
        <p:txBody>
          <a:bodyPr lIns="0" tIns="0" rIns="0" bIns="0">
            <a:normAutofit/>
          </a:bodyPr>
          <a:lstStyle>
            <a:lvl1pPr marL="0" indent="0" algn="ctr">
              <a:buFontTx/>
              <a:buNone/>
              <a:defRPr sz="2000" b="1">
                <a:solidFill>
                  <a:srgbClr val="CD2D37"/>
                </a:solidFill>
                <a:latin typeface="Arial" panose="020B0604020202020204" pitchFamily="34" charset="0"/>
                <a:cs typeface="Arial" panose="020B0604020202020204" pitchFamily="34" charset="0"/>
              </a:defRPr>
            </a:lvl1pPr>
          </a:lstStyle>
          <a:p>
            <a:pPr lvl="0"/>
            <a:r>
              <a:rPr lang="es-ES" dirty="0"/>
              <a:t>Texto icono 2</a:t>
            </a:r>
          </a:p>
        </p:txBody>
      </p:sp>
      <p:sp>
        <p:nvSpPr>
          <p:cNvPr id="77" name="Marcador de posición de imagen 3">
            <a:extLst>
              <a:ext uri="{FF2B5EF4-FFF2-40B4-BE49-F238E27FC236}">
                <a16:creationId xmlns:a16="http://schemas.microsoft.com/office/drawing/2014/main" xmlns="" id="{C1F3E7B7-69B5-3540-B66E-153BC256E955}"/>
              </a:ext>
            </a:extLst>
          </p:cNvPr>
          <p:cNvSpPr>
            <a:spLocks noGrp="1"/>
          </p:cNvSpPr>
          <p:nvPr>
            <p:ph type="pic" sz="quarter" idx="19"/>
          </p:nvPr>
        </p:nvSpPr>
        <p:spPr>
          <a:xfrm>
            <a:off x="9574021" y="2199296"/>
            <a:ext cx="2314886" cy="2314885"/>
          </a:xfrm>
        </p:spPr>
        <p:txBody>
          <a:bodyPr/>
          <a:lstStyle/>
          <a:p>
            <a:endParaRPr lang="es-ES"/>
          </a:p>
        </p:txBody>
      </p:sp>
      <p:sp>
        <p:nvSpPr>
          <p:cNvPr id="78" name="Marcador de texto 9">
            <a:extLst>
              <a:ext uri="{FF2B5EF4-FFF2-40B4-BE49-F238E27FC236}">
                <a16:creationId xmlns:a16="http://schemas.microsoft.com/office/drawing/2014/main" xmlns="" id="{F26B0219-8A20-4D43-90A0-24D17582C9CD}"/>
              </a:ext>
            </a:extLst>
          </p:cNvPr>
          <p:cNvSpPr>
            <a:spLocks noGrp="1"/>
          </p:cNvSpPr>
          <p:nvPr>
            <p:ph type="body" sz="quarter" idx="20" hasCustomPrompt="1"/>
          </p:nvPr>
        </p:nvSpPr>
        <p:spPr>
          <a:xfrm>
            <a:off x="9581755" y="4968539"/>
            <a:ext cx="2307152" cy="1021128"/>
          </a:xfrm>
        </p:spPr>
        <p:txBody>
          <a:bodyPr lIns="0" tIns="0" rIns="0" bIns="0">
            <a:normAutofit/>
          </a:bodyPr>
          <a:lstStyle>
            <a:lvl1pPr marL="0" indent="0" algn="ctr">
              <a:buFontTx/>
              <a:buNone/>
              <a:defRPr sz="2000" b="1">
                <a:solidFill>
                  <a:srgbClr val="CD2D37"/>
                </a:solidFill>
                <a:latin typeface="Arial" panose="020B0604020202020204" pitchFamily="34" charset="0"/>
                <a:cs typeface="Arial" panose="020B0604020202020204" pitchFamily="34" charset="0"/>
              </a:defRPr>
            </a:lvl1pPr>
          </a:lstStyle>
          <a:p>
            <a:pPr lvl="0"/>
            <a:r>
              <a:rPr lang="es-ES" dirty="0"/>
              <a:t>Texto icono 3</a:t>
            </a:r>
          </a:p>
        </p:txBody>
      </p:sp>
      <p:sp>
        <p:nvSpPr>
          <p:cNvPr id="35" name="Rectángulo 12">
            <a:extLst>
              <a:ext uri="{FF2B5EF4-FFF2-40B4-BE49-F238E27FC236}">
                <a16:creationId xmlns:a16="http://schemas.microsoft.com/office/drawing/2014/main" xmlns="" id="{9013B1C5-8E93-E842-85CB-C8961E1790C4}"/>
              </a:ext>
            </a:extLst>
          </p:cNvPr>
          <p:cNvSpPr/>
          <p:nvPr userDrawn="1"/>
        </p:nvSpPr>
        <p:spPr>
          <a:xfrm>
            <a:off x="346075" y="1104108"/>
            <a:ext cx="930303" cy="144016"/>
          </a:xfrm>
          <a:prstGeom prst="rect">
            <a:avLst/>
          </a:prstGeom>
          <a:solidFill>
            <a:srgbClr val="CD2D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solidFill>
                <a:srgbClr val="FFC400"/>
              </a:solidFill>
            </a:endParaRPr>
          </a:p>
        </p:txBody>
      </p:sp>
      <p:sp>
        <p:nvSpPr>
          <p:cNvPr id="36" name="Marcador de texto 25">
            <a:extLst>
              <a:ext uri="{FF2B5EF4-FFF2-40B4-BE49-F238E27FC236}">
                <a16:creationId xmlns:a16="http://schemas.microsoft.com/office/drawing/2014/main" xmlns="" id="{7F968C26-4BDE-3B45-B09E-246F65B556E4}"/>
              </a:ext>
            </a:extLst>
          </p:cNvPr>
          <p:cNvSpPr>
            <a:spLocks noGrp="1"/>
          </p:cNvSpPr>
          <p:nvPr>
            <p:ph type="body" sz="quarter" idx="13" hasCustomPrompt="1"/>
          </p:nvPr>
        </p:nvSpPr>
        <p:spPr>
          <a:xfrm>
            <a:off x="346075" y="437298"/>
            <a:ext cx="6819223" cy="522794"/>
          </a:xfrm>
        </p:spPr>
        <p:txBody>
          <a:bodyPr lIns="36000" tIns="0" rIns="0" bIns="0"/>
          <a:lstStyle>
            <a:lvl1pPr marL="0" indent="0">
              <a:lnSpc>
                <a:spcPct val="100000"/>
              </a:lnSpc>
              <a:buFontTx/>
              <a:buNone/>
              <a:defRPr sz="4000" b="1">
                <a:solidFill>
                  <a:srgbClr val="CD2D37"/>
                </a:solidFill>
                <a:latin typeface="Arial" panose="020B0604020202020204" pitchFamily="34" charset="0"/>
                <a:cs typeface="Arial" panose="020B0604020202020204" pitchFamily="34" charset="0"/>
              </a:defRPr>
            </a:lvl1pPr>
          </a:lstStyle>
          <a:p>
            <a:pPr lvl="0"/>
            <a:r>
              <a:rPr lang="es-ES" dirty="0"/>
              <a:t>01. Título sección</a:t>
            </a:r>
          </a:p>
          <a:p>
            <a:pPr lvl="0"/>
            <a:endParaRPr lang="es-ES" dirty="0"/>
          </a:p>
        </p:txBody>
      </p:sp>
      <p:pic>
        <p:nvPicPr>
          <p:cNvPr id="37" name="Imagen 36">
            <a:extLst>
              <a:ext uri="{FF2B5EF4-FFF2-40B4-BE49-F238E27FC236}">
                <a16:creationId xmlns:a16="http://schemas.microsoft.com/office/drawing/2014/main" xmlns="" id="{19B8AD61-2CA7-F941-93D1-A6DB1CADE9E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03933" y="552143"/>
            <a:ext cx="1608667" cy="369047"/>
          </a:xfrm>
          <a:prstGeom prst="rect">
            <a:avLst/>
          </a:prstGeom>
        </p:spPr>
      </p:pic>
      <p:pic>
        <p:nvPicPr>
          <p:cNvPr id="38" name="Imagen 37">
            <a:extLst>
              <a:ext uri="{FF2B5EF4-FFF2-40B4-BE49-F238E27FC236}">
                <a16:creationId xmlns:a16="http://schemas.microsoft.com/office/drawing/2014/main" xmlns="" id="{36C9B92D-867F-164B-AC15-01412B4E6BF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751119" y="548263"/>
            <a:ext cx="2127931" cy="372487"/>
          </a:xfrm>
          <a:prstGeom prst="rect">
            <a:avLst/>
          </a:prstGeom>
        </p:spPr>
      </p:pic>
    </p:spTree>
    <p:extLst>
      <p:ext uri="{BB962C8B-B14F-4D97-AF65-F5344CB8AC3E}">
        <p14:creationId xmlns:p14="http://schemas.microsoft.com/office/powerpoint/2010/main" val="19746084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CONTENIDO ICONOS 3">
    <p:spTree>
      <p:nvGrpSpPr>
        <p:cNvPr id="1" name=""/>
        <p:cNvGrpSpPr/>
        <p:nvPr/>
      </p:nvGrpSpPr>
      <p:grpSpPr>
        <a:xfrm>
          <a:off x="0" y="0"/>
          <a:ext cx="0" cy="0"/>
          <a:chOff x="0" y="0"/>
          <a:chExt cx="0" cy="0"/>
        </a:xfrm>
      </p:grpSpPr>
      <p:sp>
        <p:nvSpPr>
          <p:cNvPr id="4" name="Marcador de posición de imagen 3">
            <a:extLst>
              <a:ext uri="{FF2B5EF4-FFF2-40B4-BE49-F238E27FC236}">
                <a16:creationId xmlns:a16="http://schemas.microsoft.com/office/drawing/2014/main" xmlns="" id="{D6885492-6B30-CB47-8DE3-7A27C9E50270}"/>
              </a:ext>
            </a:extLst>
          </p:cNvPr>
          <p:cNvSpPr>
            <a:spLocks noGrp="1"/>
          </p:cNvSpPr>
          <p:nvPr>
            <p:ph type="pic" sz="quarter" idx="15"/>
          </p:nvPr>
        </p:nvSpPr>
        <p:spPr>
          <a:xfrm>
            <a:off x="346075" y="2080262"/>
            <a:ext cx="693581" cy="693580"/>
          </a:xfrm>
        </p:spPr>
        <p:txBody>
          <a:bodyPr/>
          <a:lstStyle/>
          <a:p>
            <a:endParaRPr lang="es-ES"/>
          </a:p>
        </p:txBody>
      </p:sp>
      <p:sp>
        <p:nvSpPr>
          <p:cNvPr id="10" name="Marcador de texto 9">
            <a:extLst>
              <a:ext uri="{FF2B5EF4-FFF2-40B4-BE49-F238E27FC236}">
                <a16:creationId xmlns:a16="http://schemas.microsoft.com/office/drawing/2014/main" xmlns="" id="{7134AD98-7DD7-E448-BFA1-A21E2218AE2B}"/>
              </a:ext>
            </a:extLst>
          </p:cNvPr>
          <p:cNvSpPr>
            <a:spLocks noGrp="1"/>
          </p:cNvSpPr>
          <p:nvPr>
            <p:ph type="body" sz="quarter" idx="16" hasCustomPrompt="1"/>
          </p:nvPr>
        </p:nvSpPr>
        <p:spPr>
          <a:xfrm>
            <a:off x="1236848" y="2211353"/>
            <a:ext cx="2433632" cy="513768"/>
          </a:xfrm>
        </p:spPr>
        <p:txBody>
          <a:bodyPr lIns="0" tIns="0" rIns="0" bIns="0">
            <a:noAutofit/>
          </a:bodyPr>
          <a:lstStyle>
            <a:lvl1pPr marL="0" indent="0" algn="l">
              <a:buFontTx/>
              <a:buNone/>
              <a:defRPr sz="1800" b="1">
                <a:solidFill>
                  <a:srgbClr val="465461"/>
                </a:solidFill>
                <a:latin typeface="Arial" panose="020B0604020202020204" pitchFamily="34" charset="0"/>
                <a:cs typeface="Arial" panose="020B0604020202020204" pitchFamily="34" charset="0"/>
              </a:defRPr>
            </a:lvl1pPr>
          </a:lstStyle>
          <a:p>
            <a:pPr lvl="0"/>
            <a:r>
              <a:rPr lang="es-ES" dirty="0"/>
              <a:t>Texto icono 1</a:t>
            </a:r>
          </a:p>
        </p:txBody>
      </p:sp>
      <p:sp>
        <p:nvSpPr>
          <p:cNvPr id="33" name="Marcador de texto 4">
            <a:extLst>
              <a:ext uri="{FF2B5EF4-FFF2-40B4-BE49-F238E27FC236}">
                <a16:creationId xmlns:a16="http://schemas.microsoft.com/office/drawing/2014/main" xmlns="" id="{BFC3A1FF-A053-A941-8EA0-37E20C2C879D}"/>
              </a:ext>
            </a:extLst>
          </p:cNvPr>
          <p:cNvSpPr>
            <a:spLocks noGrp="1"/>
          </p:cNvSpPr>
          <p:nvPr>
            <p:ph type="body" sz="quarter" idx="25" hasCustomPrompt="1"/>
          </p:nvPr>
        </p:nvSpPr>
        <p:spPr>
          <a:xfrm>
            <a:off x="346075" y="1473201"/>
            <a:ext cx="11566525" cy="355036"/>
          </a:xfrm>
        </p:spPr>
        <p:txBody>
          <a:bodyPr lIns="0" tIns="0" rIns="0" bIns="0">
            <a:normAutofit/>
          </a:bodyPr>
          <a:lstStyle>
            <a:lvl1pPr marL="0" indent="0">
              <a:buFontTx/>
              <a:buNone/>
              <a:defRPr sz="2400" b="1">
                <a:solidFill>
                  <a:srgbClr val="465461"/>
                </a:solidFill>
                <a:latin typeface="Arial" panose="020B0604020202020204" pitchFamily="34" charset="0"/>
                <a:cs typeface="Arial" panose="020B0604020202020204" pitchFamily="34" charset="0"/>
              </a:defRPr>
            </a:lvl1pPr>
          </a:lstStyle>
          <a:p>
            <a:pPr lvl="0"/>
            <a:r>
              <a:rPr lang="es-ES" dirty="0"/>
              <a:t>Subtítulo</a:t>
            </a:r>
          </a:p>
        </p:txBody>
      </p:sp>
      <p:sp>
        <p:nvSpPr>
          <p:cNvPr id="43" name="Marcador de posición de imagen 3">
            <a:extLst>
              <a:ext uri="{FF2B5EF4-FFF2-40B4-BE49-F238E27FC236}">
                <a16:creationId xmlns:a16="http://schemas.microsoft.com/office/drawing/2014/main" xmlns="" id="{1E47CEFA-D65C-4A48-9B87-12E3F928F857}"/>
              </a:ext>
            </a:extLst>
          </p:cNvPr>
          <p:cNvSpPr>
            <a:spLocks noGrp="1"/>
          </p:cNvSpPr>
          <p:nvPr>
            <p:ph type="pic" sz="quarter" idx="26"/>
          </p:nvPr>
        </p:nvSpPr>
        <p:spPr>
          <a:xfrm>
            <a:off x="346075" y="2926224"/>
            <a:ext cx="693581" cy="693580"/>
          </a:xfrm>
        </p:spPr>
        <p:txBody>
          <a:bodyPr/>
          <a:lstStyle/>
          <a:p>
            <a:endParaRPr lang="es-ES"/>
          </a:p>
        </p:txBody>
      </p:sp>
      <p:sp>
        <p:nvSpPr>
          <p:cNvPr id="46" name="Marcador de posición de imagen 3">
            <a:extLst>
              <a:ext uri="{FF2B5EF4-FFF2-40B4-BE49-F238E27FC236}">
                <a16:creationId xmlns:a16="http://schemas.microsoft.com/office/drawing/2014/main" xmlns="" id="{59FE2D01-D57E-D949-9DCB-D5341EB41922}"/>
              </a:ext>
            </a:extLst>
          </p:cNvPr>
          <p:cNvSpPr>
            <a:spLocks noGrp="1"/>
          </p:cNvSpPr>
          <p:nvPr>
            <p:ph type="pic" sz="quarter" idx="27"/>
          </p:nvPr>
        </p:nvSpPr>
        <p:spPr>
          <a:xfrm>
            <a:off x="346075" y="3772186"/>
            <a:ext cx="693581" cy="693580"/>
          </a:xfrm>
        </p:spPr>
        <p:txBody>
          <a:bodyPr/>
          <a:lstStyle/>
          <a:p>
            <a:endParaRPr lang="es-ES"/>
          </a:p>
        </p:txBody>
      </p:sp>
      <p:sp>
        <p:nvSpPr>
          <p:cNvPr id="47" name="Marcador de posición de imagen 3">
            <a:extLst>
              <a:ext uri="{FF2B5EF4-FFF2-40B4-BE49-F238E27FC236}">
                <a16:creationId xmlns:a16="http://schemas.microsoft.com/office/drawing/2014/main" xmlns="" id="{A3143C31-BF2F-C24D-97F8-EB4B40514643}"/>
              </a:ext>
            </a:extLst>
          </p:cNvPr>
          <p:cNvSpPr>
            <a:spLocks noGrp="1"/>
          </p:cNvSpPr>
          <p:nvPr>
            <p:ph type="pic" sz="quarter" idx="28"/>
          </p:nvPr>
        </p:nvSpPr>
        <p:spPr>
          <a:xfrm>
            <a:off x="346075" y="4618148"/>
            <a:ext cx="693581" cy="693580"/>
          </a:xfrm>
        </p:spPr>
        <p:txBody>
          <a:bodyPr/>
          <a:lstStyle/>
          <a:p>
            <a:endParaRPr lang="es-ES"/>
          </a:p>
        </p:txBody>
      </p:sp>
      <p:sp>
        <p:nvSpPr>
          <p:cNvPr id="68" name="Marcador de posición de imagen 3">
            <a:extLst>
              <a:ext uri="{FF2B5EF4-FFF2-40B4-BE49-F238E27FC236}">
                <a16:creationId xmlns:a16="http://schemas.microsoft.com/office/drawing/2014/main" xmlns="" id="{62C77D74-CFA9-7F44-A027-333742CDF785}"/>
              </a:ext>
            </a:extLst>
          </p:cNvPr>
          <p:cNvSpPr>
            <a:spLocks noGrp="1"/>
          </p:cNvSpPr>
          <p:nvPr>
            <p:ph type="pic" sz="quarter" idx="29"/>
          </p:nvPr>
        </p:nvSpPr>
        <p:spPr>
          <a:xfrm>
            <a:off x="346075" y="5464112"/>
            <a:ext cx="693581" cy="693580"/>
          </a:xfrm>
        </p:spPr>
        <p:txBody>
          <a:bodyPr/>
          <a:lstStyle/>
          <a:p>
            <a:endParaRPr lang="es-ES"/>
          </a:p>
        </p:txBody>
      </p:sp>
      <p:sp>
        <p:nvSpPr>
          <p:cNvPr id="69" name="Marcador de texto 9">
            <a:extLst>
              <a:ext uri="{FF2B5EF4-FFF2-40B4-BE49-F238E27FC236}">
                <a16:creationId xmlns:a16="http://schemas.microsoft.com/office/drawing/2014/main" xmlns="" id="{A660A342-B4DD-2046-B1EB-52D7C9028F2D}"/>
              </a:ext>
            </a:extLst>
          </p:cNvPr>
          <p:cNvSpPr>
            <a:spLocks noGrp="1"/>
          </p:cNvSpPr>
          <p:nvPr>
            <p:ph type="body" sz="quarter" idx="30" hasCustomPrompt="1"/>
          </p:nvPr>
        </p:nvSpPr>
        <p:spPr>
          <a:xfrm>
            <a:off x="1236848" y="3035600"/>
            <a:ext cx="2433632" cy="513768"/>
          </a:xfrm>
        </p:spPr>
        <p:txBody>
          <a:bodyPr lIns="0" tIns="0" rIns="0" bIns="0">
            <a:noAutofit/>
          </a:bodyPr>
          <a:lstStyle>
            <a:lvl1pPr marL="0" indent="0" algn="l">
              <a:buFontTx/>
              <a:buNone/>
              <a:defRPr sz="1800" b="1">
                <a:solidFill>
                  <a:srgbClr val="465461"/>
                </a:solidFill>
                <a:latin typeface="Arial" panose="020B0604020202020204" pitchFamily="34" charset="0"/>
                <a:cs typeface="Arial" panose="020B0604020202020204" pitchFamily="34" charset="0"/>
              </a:defRPr>
            </a:lvl1pPr>
          </a:lstStyle>
          <a:p>
            <a:pPr lvl="0"/>
            <a:r>
              <a:rPr lang="es-ES" dirty="0"/>
              <a:t>Texto icono 2</a:t>
            </a:r>
          </a:p>
        </p:txBody>
      </p:sp>
      <p:sp>
        <p:nvSpPr>
          <p:cNvPr id="70" name="Marcador de texto 9">
            <a:extLst>
              <a:ext uri="{FF2B5EF4-FFF2-40B4-BE49-F238E27FC236}">
                <a16:creationId xmlns:a16="http://schemas.microsoft.com/office/drawing/2014/main" xmlns="" id="{2D85C097-6F57-8846-928E-1973A4E68C48}"/>
              </a:ext>
            </a:extLst>
          </p:cNvPr>
          <p:cNvSpPr>
            <a:spLocks noGrp="1"/>
          </p:cNvSpPr>
          <p:nvPr>
            <p:ph type="body" sz="quarter" idx="31" hasCustomPrompt="1"/>
          </p:nvPr>
        </p:nvSpPr>
        <p:spPr>
          <a:xfrm>
            <a:off x="1236848" y="3885605"/>
            <a:ext cx="2433632" cy="513768"/>
          </a:xfrm>
        </p:spPr>
        <p:txBody>
          <a:bodyPr lIns="0" tIns="0" rIns="0" bIns="0">
            <a:noAutofit/>
          </a:bodyPr>
          <a:lstStyle>
            <a:lvl1pPr marL="0" indent="0" algn="l">
              <a:buFontTx/>
              <a:buNone/>
              <a:defRPr sz="1800" b="1">
                <a:solidFill>
                  <a:srgbClr val="465461"/>
                </a:solidFill>
                <a:latin typeface="Arial" panose="020B0604020202020204" pitchFamily="34" charset="0"/>
                <a:cs typeface="Arial" panose="020B0604020202020204" pitchFamily="34" charset="0"/>
              </a:defRPr>
            </a:lvl1pPr>
          </a:lstStyle>
          <a:p>
            <a:pPr lvl="0"/>
            <a:r>
              <a:rPr lang="es-ES" dirty="0"/>
              <a:t>Texto icono 3</a:t>
            </a:r>
          </a:p>
        </p:txBody>
      </p:sp>
      <p:sp>
        <p:nvSpPr>
          <p:cNvPr id="71" name="Marcador de texto 9">
            <a:extLst>
              <a:ext uri="{FF2B5EF4-FFF2-40B4-BE49-F238E27FC236}">
                <a16:creationId xmlns:a16="http://schemas.microsoft.com/office/drawing/2014/main" xmlns="" id="{5DCE73BA-F9AF-2842-A3E1-6A02BA9D1C6F}"/>
              </a:ext>
            </a:extLst>
          </p:cNvPr>
          <p:cNvSpPr>
            <a:spLocks noGrp="1"/>
          </p:cNvSpPr>
          <p:nvPr>
            <p:ph type="body" sz="quarter" idx="32" hasCustomPrompt="1"/>
          </p:nvPr>
        </p:nvSpPr>
        <p:spPr>
          <a:xfrm>
            <a:off x="1236848" y="4709853"/>
            <a:ext cx="2433632" cy="513768"/>
          </a:xfrm>
        </p:spPr>
        <p:txBody>
          <a:bodyPr lIns="0" tIns="0" rIns="0" bIns="0">
            <a:noAutofit/>
          </a:bodyPr>
          <a:lstStyle>
            <a:lvl1pPr marL="0" indent="0" algn="l">
              <a:buFontTx/>
              <a:buNone/>
              <a:defRPr sz="1800" b="1">
                <a:solidFill>
                  <a:srgbClr val="465461"/>
                </a:solidFill>
                <a:latin typeface="Arial" panose="020B0604020202020204" pitchFamily="34" charset="0"/>
                <a:cs typeface="Arial" panose="020B0604020202020204" pitchFamily="34" charset="0"/>
              </a:defRPr>
            </a:lvl1pPr>
          </a:lstStyle>
          <a:p>
            <a:pPr lvl="0"/>
            <a:r>
              <a:rPr lang="es-ES" dirty="0"/>
              <a:t>Texto icono 4</a:t>
            </a:r>
          </a:p>
        </p:txBody>
      </p:sp>
      <p:sp>
        <p:nvSpPr>
          <p:cNvPr id="72" name="Marcador de texto 9">
            <a:extLst>
              <a:ext uri="{FF2B5EF4-FFF2-40B4-BE49-F238E27FC236}">
                <a16:creationId xmlns:a16="http://schemas.microsoft.com/office/drawing/2014/main" xmlns="" id="{BE95412D-0AB3-C642-B9AD-A45416AD07A0}"/>
              </a:ext>
            </a:extLst>
          </p:cNvPr>
          <p:cNvSpPr>
            <a:spLocks noGrp="1"/>
          </p:cNvSpPr>
          <p:nvPr>
            <p:ph type="body" sz="quarter" idx="33" hasCustomPrompt="1"/>
          </p:nvPr>
        </p:nvSpPr>
        <p:spPr>
          <a:xfrm>
            <a:off x="1236848" y="5508343"/>
            <a:ext cx="2433632" cy="513768"/>
          </a:xfrm>
        </p:spPr>
        <p:txBody>
          <a:bodyPr lIns="0" tIns="0" rIns="0" bIns="0">
            <a:noAutofit/>
          </a:bodyPr>
          <a:lstStyle>
            <a:lvl1pPr marL="0" indent="0" algn="l">
              <a:buFontTx/>
              <a:buNone/>
              <a:defRPr sz="1800" b="1">
                <a:solidFill>
                  <a:srgbClr val="465461"/>
                </a:solidFill>
                <a:latin typeface="Arial" panose="020B0604020202020204" pitchFamily="34" charset="0"/>
                <a:cs typeface="Arial" panose="020B0604020202020204" pitchFamily="34" charset="0"/>
              </a:defRPr>
            </a:lvl1pPr>
          </a:lstStyle>
          <a:p>
            <a:pPr lvl="0"/>
            <a:r>
              <a:rPr lang="es-ES" dirty="0"/>
              <a:t>Texto icono 4</a:t>
            </a:r>
          </a:p>
        </p:txBody>
      </p:sp>
      <p:sp>
        <p:nvSpPr>
          <p:cNvPr id="31" name="Marcador de posición de imagen 3">
            <a:extLst>
              <a:ext uri="{FF2B5EF4-FFF2-40B4-BE49-F238E27FC236}">
                <a16:creationId xmlns:a16="http://schemas.microsoft.com/office/drawing/2014/main" xmlns="" id="{06518AB9-2C6D-DC44-81E0-C67559154B81}"/>
              </a:ext>
            </a:extLst>
          </p:cNvPr>
          <p:cNvSpPr>
            <a:spLocks noGrp="1"/>
          </p:cNvSpPr>
          <p:nvPr>
            <p:ph type="pic" sz="quarter" idx="36"/>
          </p:nvPr>
        </p:nvSpPr>
        <p:spPr>
          <a:xfrm>
            <a:off x="4654409" y="2179999"/>
            <a:ext cx="1070601" cy="1070600"/>
          </a:xfrm>
        </p:spPr>
        <p:txBody>
          <a:bodyPr/>
          <a:lstStyle/>
          <a:p>
            <a:endParaRPr lang="es-ES" dirty="0"/>
          </a:p>
        </p:txBody>
      </p:sp>
      <p:sp>
        <p:nvSpPr>
          <p:cNvPr id="32" name="Marcador de texto 9">
            <a:extLst>
              <a:ext uri="{FF2B5EF4-FFF2-40B4-BE49-F238E27FC236}">
                <a16:creationId xmlns:a16="http://schemas.microsoft.com/office/drawing/2014/main" xmlns="" id="{1AFE3FB7-C1DF-9845-93AF-F343CF576886}"/>
              </a:ext>
            </a:extLst>
          </p:cNvPr>
          <p:cNvSpPr>
            <a:spLocks noGrp="1"/>
          </p:cNvSpPr>
          <p:nvPr>
            <p:ph type="body" sz="quarter" idx="37" hasCustomPrompt="1"/>
          </p:nvPr>
        </p:nvSpPr>
        <p:spPr>
          <a:xfrm>
            <a:off x="4449174" y="3420515"/>
            <a:ext cx="1481070" cy="545282"/>
          </a:xfrm>
        </p:spPr>
        <p:txBody>
          <a:bodyPr lIns="0" tIns="0" rIns="0" bIns="0">
            <a:noAutofit/>
          </a:bodyPr>
          <a:lstStyle>
            <a:lvl1pPr marL="0" indent="0" algn="ctr">
              <a:buFontTx/>
              <a:buNone/>
              <a:defRPr sz="1600" b="1">
                <a:solidFill>
                  <a:srgbClr val="465461"/>
                </a:solidFill>
                <a:latin typeface="Arial" panose="020B0604020202020204" pitchFamily="34" charset="0"/>
                <a:cs typeface="Arial" panose="020B0604020202020204" pitchFamily="34" charset="0"/>
              </a:defRPr>
            </a:lvl1pPr>
          </a:lstStyle>
          <a:p>
            <a:pPr lvl="0"/>
            <a:r>
              <a:rPr lang="es-ES" dirty="0"/>
              <a:t>Texto icono 1</a:t>
            </a:r>
          </a:p>
        </p:txBody>
      </p:sp>
      <p:sp>
        <p:nvSpPr>
          <p:cNvPr id="35" name="Marcador de posición de imagen 3">
            <a:extLst>
              <a:ext uri="{FF2B5EF4-FFF2-40B4-BE49-F238E27FC236}">
                <a16:creationId xmlns:a16="http://schemas.microsoft.com/office/drawing/2014/main" xmlns="" id="{2C6D9EBE-8DF5-9E49-8312-8C3F0A3AA0A0}"/>
              </a:ext>
            </a:extLst>
          </p:cNvPr>
          <p:cNvSpPr>
            <a:spLocks noGrp="1"/>
          </p:cNvSpPr>
          <p:nvPr>
            <p:ph type="pic" sz="quarter" idx="38"/>
          </p:nvPr>
        </p:nvSpPr>
        <p:spPr>
          <a:xfrm>
            <a:off x="6576223" y="2179999"/>
            <a:ext cx="1070601" cy="1070600"/>
          </a:xfrm>
        </p:spPr>
        <p:txBody>
          <a:bodyPr/>
          <a:lstStyle/>
          <a:p>
            <a:endParaRPr lang="es-ES"/>
          </a:p>
        </p:txBody>
      </p:sp>
      <p:sp>
        <p:nvSpPr>
          <p:cNvPr id="37" name="Marcador de posición de imagen 3">
            <a:extLst>
              <a:ext uri="{FF2B5EF4-FFF2-40B4-BE49-F238E27FC236}">
                <a16:creationId xmlns:a16="http://schemas.microsoft.com/office/drawing/2014/main" xmlns="" id="{D1B062DD-C0A7-7F49-B708-0337A4767ECD}"/>
              </a:ext>
            </a:extLst>
          </p:cNvPr>
          <p:cNvSpPr>
            <a:spLocks noGrp="1"/>
          </p:cNvSpPr>
          <p:nvPr>
            <p:ph type="pic" sz="quarter" idx="40"/>
          </p:nvPr>
        </p:nvSpPr>
        <p:spPr>
          <a:xfrm>
            <a:off x="8498037" y="2179999"/>
            <a:ext cx="1070601" cy="1070600"/>
          </a:xfrm>
        </p:spPr>
        <p:txBody>
          <a:bodyPr/>
          <a:lstStyle/>
          <a:p>
            <a:endParaRPr lang="es-ES" dirty="0"/>
          </a:p>
        </p:txBody>
      </p:sp>
      <p:sp>
        <p:nvSpPr>
          <p:cNvPr id="39" name="Marcador de posición de imagen 3">
            <a:extLst>
              <a:ext uri="{FF2B5EF4-FFF2-40B4-BE49-F238E27FC236}">
                <a16:creationId xmlns:a16="http://schemas.microsoft.com/office/drawing/2014/main" xmlns="" id="{BDF0001D-A4DD-4443-9345-FEDB37C0544C}"/>
              </a:ext>
            </a:extLst>
          </p:cNvPr>
          <p:cNvSpPr>
            <a:spLocks noGrp="1"/>
          </p:cNvSpPr>
          <p:nvPr>
            <p:ph type="pic" sz="quarter" idx="42"/>
          </p:nvPr>
        </p:nvSpPr>
        <p:spPr>
          <a:xfrm>
            <a:off x="10419852" y="2179999"/>
            <a:ext cx="1070601" cy="1070600"/>
          </a:xfrm>
        </p:spPr>
        <p:txBody>
          <a:bodyPr/>
          <a:lstStyle/>
          <a:p>
            <a:endParaRPr lang="es-ES"/>
          </a:p>
        </p:txBody>
      </p:sp>
      <p:sp>
        <p:nvSpPr>
          <p:cNvPr id="57" name="Marcador de posición de imagen 3">
            <a:extLst>
              <a:ext uri="{FF2B5EF4-FFF2-40B4-BE49-F238E27FC236}">
                <a16:creationId xmlns:a16="http://schemas.microsoft.com/office/drawing/2014/main" xmlns="" id="{FCB9053B-9E19-3249-ADDF-429F84C250E7}"/>
              </a:ext>
            </a:extLst>
          </p:cNvPr>
          <p:cNvSpPr>
            <a:spLocks noGrp="1"/>
          </p:cNvSpPr>
          <p:nvPr>
            <p:ph type="pic" sz="quarter" idx="43"/>
          </p:nvPr>
        </p:nvSpPr>
        <p:spPr>
          <a:xfrm>
            <a:off x="4654409" y="4292135"/>
            <a:ext cx="1070601" cy="1070600"/>
          </a:xfrm>
        </p:spPr>
        <p:txBody>
          <a:bodyPr/>
          <a:lstStyle/>
          <a:p>
            <a:endParaRPr lang="es-ES" dirty="0"/>
          </a:p>
        </p:txBody>
      </p:sp>
      <p:sp>
        <p:nvSpPr>
          <p:cNvPr id="58" name="Marcador de texto 9">
            <a:extLst>
              <a:ext uri="{FF2B5EF4-FFF2-40B4-BE49-F238E27FC236}">
                <a16:creationId xmlns:a16="http://schemas.microsoft.com/office/drawing/2014/main" xmlns="" id="{2427998D-5E7B-E846-A594-C19877B254D7}"/>
              </a:ext>
            </a:extLst>
          </p:cNvPr>
          <p:cNvSpPr>
            <a:spLocks noGrp="1"/>
          </p:cNvSpPr>
          <p:nvPr>
            <p:ph type="body" sz="quarter" idx="44" hasCustomPrompt="1"/>
          </p:nvPr>
        </p:nvSpPr>
        <p:spPr>
          <a:xfrm>
            <a:off x="4449174" y="5532651"/>
            <a:ext cx="1481070" cy="545282"/>
          </a:xfrm>
        </p:spPr>
        <p:txBody>
          <a:bodyPr lIns="0" tIns="0" rIns="0" bIns="0">
            <a:noAutofit/>
          </a:bodyPr>
          <a:lstStyle>
            <a:lvl1pPr marL="0" indent="0" algn="ctr">
              <a:buFontTx/>
              <a:buNone/>
              <a:defRPr sz="1600" b="1">
                <a:solidFill>
                  <a:srgbClr val="465461"/>
                </a:solidFill>
                <a:latin typeface="Arial" panose="020B0604020202020204" pitchFamily="34" charset="0"/>
                <a:cs typeface="Arial" panose="020B0604020202020204" pitchFamily="34" charset="0"/>
              </a:defRPr>
            </a:lvl1pPr>
          </a:lstStyle>
          <a:p>
            <a:pPr lvl="0"/>
            <a:r>
              <a:rPr lang="es-ES" dirty="0"/>
              <a:t>Texto icono 5</a:t>
            </a:r>
          </a:p>
        </p:txBody>
      </p:sp>
      <p:sp>
        <p:nvSpPr>
          <p:cNvPr id="62" name="Marcador de texto 9">
            <a:extLst>
              <a:ext uri="{FF2B5EF4-FFF2-40B4-BE49-F238E27FC236}">
                <a16:creationId xmlns:a16="http://schemas.microsoft.com/office/drawing/2014/main" xmlns="" id="{37CA7AB8-83DB-6A4A-9A2B-75A101C20304}"/>
              </a:ext>
            </a:extLst>
          </p:cNvPr>
          <p:cNvSpPr>
            <a:spLocks noGrp="1"/>
          </p:cNvSpPr>
          <p:nvPr>
            <p:ph type="body" sz="quarter" idx="45" hasCustomPrompt="1"/>
          </p:nvPr>
        </p:nvSpPr>
        <p:spPr>
          <a:xfrm>
            <a:off x="6381005" y="3420515"/>
            <a:ext cx="1481070" cy="545282"/>
          </a:xfrm>
        </p:spPr>
        <p:txBody>
          <a:bodyPr lIns="0" tIns="0" rIns="0" bIns="0">
            <a:noAutofit/>
          </a:bodyPr>
          <a:lstStyle>
            <a:lvl1pPr marL="0" indent="0" algn="ctr">
              <a:buFontTx/>
              <a:buNone/>
              <a:defRPr sz="1600" b="1">
                <a:solidFill>
                  <a:srgbClr val="465461"/>
                </a:solidFill>
                <a:latin typeface="Arial" panose="020B0604020202020204" pitchFamily="34" charset="0"/>
                <a:cs typeface="Arial" panose="020B0604020202020204" pitchFamily="34" charset="0"/>
              </a:defRPr>
            </a:lvl1pPr>
          </a:lstStyle>
          <a:p>
            <a:pPr lvl="0"/>
            <a:r>
              <a:rPr lang="es-ES" dirty="0"/>
              <a:t>Texto icono 2</a:t>
            </a:r>
          </a:p>
        </p:txBody>
      </p:sp>
      <p:sp>
        <p:nvSpPr>
          <p:cNvPr id="63" name="Marcador de posición de imagen 3">
            <a:extLst>
              <a:ext uri="{FF2B5EF4-FFF2-40B4-BE49-F238E27FC236}">
                <a16:creationId xmlns:a16="http://schemas.microsoft.com/office/drawing/2014/main" xmlns="" id="{CD73D10A-DDF4-C343-A612-CA91AF85DC05}"/>
              </a:ext>
            </a:extLst>
          </p:cNvPr>
          <p:cNvSpPr>
            <a:spLocks noGrp="1"/>
          </p:cNvSpPr>
          <p:nvPr>
            <p:ph type="pic" sz="quarter" idx="46"/>
          </p:nvPr>
        </p:nvSpPr>
        <p:spPr>
          <a:xfrm>
            <a:off x="6586240" y="4292135"/>
            <a:ext cx="1070601" cy="1070600"/>
          </a:xfrm>
        </p:spPr>
        <p:txBody>
          <a:bodyPr/>
          <a:lstStyle/>
          <a:p>
            <a:endParaRPr lang="es-ES" dirty="0"/>
          </a:p>
        </p:txBody>
      </p:sp>
      <p:sp>
        <p:nvSpPr>
          <p:cNvPr id="64" name="Marcador de texto 9">
            <a:extLst>
              <a:ext uri="{FF2B5EF4-FFF2-40B4-BE49-F238E27FC236}">
                <a16:creationId xmlns:a16="http://schemas.microsoft.com/office/drawing/2014/main" xmlns="" id="{00DFAB78-5118-5640-B1BC-1C00CCF0D428}"/>
              </a:ext>
            </a:extLst>
          </p:cNvPr>
          <p:cNvSpPr>
            <a:spLocks noGrp="1"/>
          </p:cNvSpPr>
          <p:nvPr>
            <p:ph type="body" sz="quarter" idx="47" hasCustomPrompt="1"/>
          </p:nvPr>
        </p:nvSpPr>
        <p:spPr>
          <a:xfrm>
            <a:off x="6381005" y="5532651"/>
            <a:ext cx="1481070" cy="545282"/>
          </a:xfrm>
        </p:spPr>
        <p:txBody>
          <a:bodyPr lIns="0" tIns="0" rIns="0" bIns="0">
            <a:noAutofit/>
          </a:bodyPr>
          <a:lstStyle>
            <a:lvl1pPr marL="0" indent="0" algn="ctr">
              <a:buFontTx/>
              <a:buNone/>
              <a:defRPr sz="1600" b="1">
                <a:solidFill>
                  <a:srgbClr val="465461"/>
                </a:solidFill>
                <a:latin typeface="Arial" panose="020B0604020202020204" pitchFamily="34" charset="0"/>
                <a:cs typeface="Arial" panose="020B0604020202020204" pitchFamily="34" charset="0"/>
              </a:defRPr>
            </a:lvl1pPr>
          </a:lstStyle>
          <a:p>
            <a:pPr lvl="0"/>
            <a:r>
              <a:rPr lang="es-ES" dirty="0"/>
              <a:t>Texto icono 6</a:t>
            </a:r>
          </a:p>
        </p:txBody>
      </p:sp>
      <p:sp>
        <p:nvSpPr>
          <p:cNvPr id="65" name="Marcador de texto 9">
            <a:extLst>
              <a:ext uri="{FF2B5EF4-FFF2-40B4-BE49-F238E27FC236}">
                <a16:creationId xmlns:a16="http://schemas.microsoft.com/office/drawing/2014/main" xmlns="" id="{7E9BDA84-6EC3-C24A-AF10-E1659D825451}"/>
              </a:ext>
            </a:extLst>
          </p:cNvPr>
          <p:cNvSpPr>
            <a:spLocks noGrp="1"/>
          </p:cNvSpPr>
          <p:nvPr>
            <p:ph type="body" sz="quarter" idx="48" hasCustomPrompt="1"/>
          </p:nvPr>
        </p:nvSpPr>
        <p:spPr>
          <a:xfrm>
            <a:off x="8248442" y="3420515"/>
            <a:ext cx="1481070" cy="545282"/>
          </a:xfrm>
        </p:spPr>
        <p:txBody>
          <a:bodyPr lIns="0" tIns="0" rIns="0" bIns="0">
            <a:noAutofit/>
          </a:bodyPr>
          <a:lstStyle>
            <a:lvl1pPr marL="0" indent="0" algn="ctr">
              <a:buFontTx/>
              <a:buNone/>
              <a:defRPr sz="1600" b="1">
                <a:solidFill>
                  <a:srgbClr val="465461"/>
                </a:solidFill>
                <a:latin typeface="Arial" panose="020B0604020202020204" pitchFamily="34" charset="0"/>
                <a:cs typeface="Arial" panose="020B0604020202020204" pitchFamily="34" charset="0"/>
              </a:defRPr>
            </a:lvl1pPr>
          </a:lstStyle>
          <a:p>
            <a:pPr lvl="0"/>
            <a:r>
              <a:rPr lang="es-ES" dirty="0"/>
              <a:t>Texto icono 3</a:t>
            </a:r>
          </a:p>
        </p:txBody>
      </p:sp>
      <p:sp>
        <p:nvSpPr>
          <p:cNvPr id="66" name="Marcador de posición de imagen 3">
            <a:extLst>
              <a:ext uri="{FF2B5EF4-FFF2-40B4-BE49-F238E27FC236}">
                <a16:creationId xmlns:a16="http://schemas.microsoft.com/office/drawing/2014/main" xmlns="" id="{4CA291BF-9F42-D74A-839C-0A4445C9AD00}"/>
              </a:ext>
            </a:extLst>
          </p:cNvPr>
          <p:cNvSpPr>
            <a:spLocks noGrp="1"/>
          </p:cNvSpPr>
          <p:nvPr>
            <p:ph type="pic" sz="quarter" idx="49"/>
          </p:nvPr>
        </p:nvSpPr>
        <p:spPr>
          <a:xfrm>
            <a:off x="8453677" y="4292135"/>
            <a:ext cx="1070601" cy="1070600"/>
          </a:xfrm>
        </p:spPr>
        <p:txBody>
          <a:bodyPr/>
          <a:lstStyle/>
          <a:p>
            <a:endParaRPr lang="es-ES" dirty="0"/>
          </a:p>
        </p:txBody>
      </p:sp>
      <p:sp>
        <p:nvSpPr>
          <p:cNvPr id="67" name="Marcador de texto 9">
            <a:extLst>
              <a:ext uri="{FF2B5EF4-FFF2-40B4-BE49-F238E27FC236}">
                <a16:creationId xmlns:a16="http://schemas.microsoft.com/office/drawing/2014/main" xmlns="" id="{14D3303D-CB1C-524F-A33B-DC2D12A8E481}"/>
              </a:ext>
            </a:extLst>
          </p:cNvPr>
          <p:cNvSpPr>
            <a:spLocks noGrp="1"/>
          </p:cNvSpPr>
          <p:nvPr>
            <p:ph type="body" sz="quarter" idx="50" hasCustomPrompt="1"/>
          </p:nvPr>
        </p:nvSpPr>
        <p:spPr>
          <a:xfrm>
            <a:off x="8248442" y="5532651"/>
            <a:ext cx="1481070" cy="545282"/>
          </a:xfrm>
        </p:spPr>
        <p:txBody>
          <a:bodyPr lIns="0" tIns="0" rIns="0" bIns="0">
            <a:noAutofit/>
          </a:bodyPr>
          <a:lstStyle>
            <a:lvl1pPr marL="0" indent="0" algn="ctr">
              <a:buFontTx/>
              <a:buNone/>
              <a:defRPr sz="1600" b="1">
                <a:solidFill>
                  <a:srgbClr val="465461"/>
                </a:solidFill>
                <a:latin typeface="Arial" panose="020B0604020202020204" pitchFamily="34" charset="0"/>
                <a:cs typeface="Arial" panose="020B0604020202020204" pitchFamily="34" charset="0"/>
              </a:defRPr>
            </a:lvl1pPr>
          </a:lstStyle>
          <a:p>
            <a:pPr lvl="0"/>
            <a:r>
              <a:rPr lang="es-ES" dirty="0"/>
              <a:t>Texto icono 7</a:t>
            </a:r>
          </a:p>
        </p:txBody>
      </p:sp>
      <p:sp>
        <p:nvSpPr>
          <p:cNvPr id="79" name="Marcador de texto 9">
            <a:extLst>
              <a:ext uri="{FF2B5EF4-FFF2-40B4-BE49-F238E27FC236}">
                <a16:creationId xmlns:a16="http://schemas.microsoft.com/office/drawing/2014/main" xmlns="" id="{4F95551C-A76D-BE42-BB45-BA2BEDEEFCE8}"/>
              </a:ext>
            </a:extLst>
          </p:cNvPr>
          <p:cNvSpPr>
            <a:spLocks noGrp="1"/>
          </p:cNvSpPr>
          <p:nvPr>
            <p:ph type="body" sz="quarter" idx="51" hasCustomPrompt="1"/>
          </p:nvPr>
        </p:nvSpPr>
        <p:spPr>
          <a:xfrm>
            <a:off x="10193152" y="3420515"/>
            <a:ext cx="1481070" cy="545282"/>
          </a:xfrm>
        </p:spPr>
        <p:txBody>
          <a:bodyPr lIns="0" tIns="0" rIns="0" bIns="0">
            <a:noAutofit/>
          </a:bodyPr>
          <a:lstStyle>
            <a:lvl1pPr marL="0" indent="0" algn="ctr">
              <a:buFontTx/>
              <a:buNone/>
              <a:defRPr sz="1600" b="1">
                <a:solidFill>
                  <a:srgbClr val="465461"/>
                </a:solidFill>
                <a:latin typeface="Arial" panose="020B0604020202020204" pitchFamily="34" charset="0"/>
                <a:cs typeface="Arial" panose="020B0604020202020204" pitchFamily="34" charset="0"/>
              </a:defRPr>
            </a:lvl1pPr>
          </a:lstStyle>
          <a:p>
            <a:pPr lvl="0"/>
            <a:r>
              <a:rPr lang="es-ES" dirty="0"/>
              <a:t>Texto icono 4</a:t>
            </a:r>
          </a:p>
        </p:txBody>
      </p:sp>
      <p:sp>
        <p:nvSpPr>
          <p:cNvPr id="80" name="Marcador de posición de imagen 3">
            <a:extLst>
              <a:ext uri="{FF2B5EF4-FFF2-40B4-BE49-F238E27FC236}">
                <a16:creationId xmlns:a16="http://schemas.microsoft.com/office/drawing/2014/main" xmlns="" id="{1E00145A-F9C8-D748-8DF4-BC84859EA20F}"/>
              </a:ext>
            </a:extLst>
          </p:cNvPr>
          <p:cNvSpPr>
            <a:spLocks noGrp="1"/>
          </p:cNvSpPr>
          <p:nvPr>
            <p:ph type="pic" sz="quarter" idx="52"/>
          </p:nvPr>
        </p:nvSpPr>
        <p:spPr>
          <a:xfrm>
            <a:off x="10398387" y="4292135"/>
            <a:ext cx="1070601" cy="1070600"/>
          </a:xfrm>
        </p:spPr>
        <p:txBody>
          <a:bodyPr/>
          <a:lstStyle/>
          <a:p>
            <a:endParaRPr lang="es-ES" dirty="0"/>
          </a:p>
        </p:txBody>
      </p:sp>
      <p:sp>
        <p:nvSpPr>
          <p:cNvPr id="81" name="Marcador de texto 9">
            <a:extLst>
              <a:ext uri="{FF2B5EF4-FFF2-40B4-BE49-F238E27FC236}">
                <a16:creationId xmlns:a16="http://schemas.microsoft.com/office/drawing/2014/main" xmlns="" id="{80032316-E6AB-7A4A-8FEA-F9B450BC9687}"/>
              </a:ext>
            </a:extLst>
          </p:cNvPr>
          <p:cNvSpPr>
            <a:spLocks noGrp="1"/>
          </p:cNvSpPr>
          <p:nvPr>
            <p:ph type="body" sz="quarter" idx="53" hasCustomPrompt="1"/>
          </p:nvPr>
        </p:nvSpPr>
        <p:spPr>
          <a:xfrm>
            <a:off x="10193152" y="5532651"/>
            <a:ext cx="1481070" cy="545282"/>
          </a:xfrm>
        </p:spPr>
        <p:txBody>
          <a:bodyPr lIns="0" tIns="0" rIns="0" bIns="0">
            <a:noAutofit/>
          </a:bodyPr>
          <a:lstStyle>
            <a:lvl1pPr marL="0" indent="0" algn="ctr">
              <a:buFontTx/>
              <a:buNone/>
              <a:defRPr sz="1600" b="1">
                <a:solidFill>
                  <a:srgbClr val="465461"/>
                </a:solidFill>
                <a:latin typeface="Arial" panose="020B0604020202020204" pitchFamily="34" charset="0"/>
                <a:cs typeface="Arial" panose="020B0604020202020204" pitchFamily="34" charset="0"/>
              </a:defRPr>
            </a:lvl1pPr>
          </a:lstStyle>
          <a:p>
            <a:pPr lvl="0"/>
            <a:r>
              <a:rPr lang="es-ES" dirty="0"/>
              <a:t>Texto icono 8</a:t>
            </a:r>
          </a:p>
        </p:txBody>
      </p:sp>
      <p:sp>
        <p:nvSpPr>
          <p:cNvPr id="44" name="Rectángulo 12">
            <a:extLst>
              <a:ext uri="{FF2B5EF4-FFF2-40B4-BE49-F238E27FC236}">
                <a16:creationId xmlns:a16="http://schemas.microsoft.com/office/drawing/2014/main" xmlns="" id="{2237040F-D2B8-064E-B967-443E2FC6BF95}"/>
              </a:ext>
            </a:extLst>
          </p:cNvPr>
          <p:cNvSpPr/>
          <p:nvPr userDrawn="1"/>
        </p:nvSpPr>
        <p:spPr>
          <a:xfrm>
            <a:off x="346075" y="1104108"/>
            <a:ext cx="930303" cy="144016"/>
          </a:xfrm>
          <a:prstGeom prst="rect">
            <a:avLst/>
          </a:prstGeom>
          <a:solidFill>
            <a:srgbClr val="CD2D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solidFill>
                <a:srgbClr val="FFC400"/>
              </a:solidFill>
            </a:endParaRPr>
          </a:p>
        </p:txBody>
      </p:sp>
      <p:sp>
        <p:nvSpPr>
          <p:cNvPr id="45" name="Marcador de texto 25">
            <a:extLst>
              <a:ext uri="{FF2B5EF4-FFF2-40B4-BE49-F238E27FC236}">
                <a16:creationId xmlns:a16="http://schemas.microsoft.com/office/drawing/2014/main" xmlns="" id="{AC66469C-DE26-4C4D-9888-81E9098D89BF}"/>
              </a:ext>
            </a:extLst>
          </p:cNvPr>
          <p:cNvSpPr>
            <a:spLocks noGrp="1"/>
          </p:cNvSpPr>
          <p:nvPr>
            <p:ph type="body" sz="quarter" idx="13" hasCustomPrompt="1"/>
          </p:nvPr>
        </p:nvSpPr>
        <p:spPr>
          <a:xfrm>
            <a:off x="346075" y="437298"/>
            <a:ext cx="6819223" cy="522794"/>
          </a:xfrm>
        </p:spPr>
        <p:txBody>
          <a:bodyPr lIns="36000" tIns="0" rIns="0" bIns="0"/>
          <a:lstStyle>
            <a:lvl1pPr marL="0" indent="0">
              <a:lnSpc>
                <a:spcPct val="100000"/>
              </a:lnSpc>
              <a:buFontTx/>
              <a:buNone/>
              <a:defRPr sz="4000" b="1">
                <a:solidFill>
                  <a:srgbClr val="CD2D37"/>
                </a:solidFill>
                <a:latin typeface="Arial" panose="020B0604020202020204" pitchFamily="34" charset="0"/>
                <a:cs typeface="Arial" panose="020B0604020202020204" pitchFamily="34" charset="0"/>
              </a:defRPr>
            </a:lvl1pPr>
          </a:lstStyle>
          <a:p>
            <a:pPr lvl="0"/>
            <a:r>
              <a:rPr lang="es-ES" dirty="0"/>
              <a:t>01. Título sección</a:t>
            </a:r>
          </a:p>
          <a:p>
            <a:pPr lvl="0"/>
            <a:endParaRPr lang="es-ES" dirty="0"/>
          </a:p>
        </p:txBody>
      </p:sp>
      <p:pic>
        <p:nvPicPr>
          <p:cNvPr id="48" name="Imagen 47">
            <a:extLst>
              <a:ext uri="{FF2B5EF4-FFF2-40B4-BE49-F238E27FC236}">
                <a16:creationId xmlns:a16="http://schemas.microsoft.com/office/drawing/2014/main" xmlns="" id="{6B1ACD21-8107-2F45-88C1-54868BD7459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03933" y="552143"/>
            <a:ext cx="1608667" cy="369047"/>
          </a:xfrm>
          <a:prstGeom prst="rect">
            <a:avLst/>
          </a:prstGeom>
        </p:spPr>
      </p:pic>
      <p:pic>
        <p:nvPicPr>
          <p:cNvPr id="49" name="Imagen 48">
            <a:extLst>
              <a:ext uri="{FF2B5EF4-FFF2-40B4-BE49-F238E27FC236}">
                <a16:creationId xmlns:a16="http://schemas.microsoft.com/office/drawing/2014/main" xmlns="" id="{C41EB934-A0C0-404D-A309-C8246653DF2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751119" y="548263"/>
            <a:ext cx="2127931" cy="372487"/>
          </a:xfrm>
          <a:prstGeom prst="rect">
            <a:avLst/>
          </a:prstGeom>
        </p:spPr>
      </p:pic>
    </p:spTree>
    <p:extLst>
      <p:ext uri="{BB962C8B-B14F-4D97-AF65-F5344CB8AC3E}">
        <p14:creationId xmlns:p14="http://schemas.microsoft.com/office/powerpoint/2010/main" val="103926708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MENU ICONOS 1">
    <p:spTree>
      <p:nvGrpSpPr>
        <p:cNvPr id="1" name=""/>
        <p:cNvGrpSpPr/>
        <p:nvPr/>
      </p:nvGrpSpPr>
      <p:grpSpPr>
        <a:xfrm>
          <a:off x="0" y="0"/>
          <a:ext cx="0" cy="0"/>
          <a:chOff x="0" y="0"/>
          <a:chExt cx="0" cy="0"/>
        </a:xfrm>
      </p:grpSpPr>
      <p:sp>
        <p:nvSpPr>
          <p:cNvPr id="4" name="Marcador de posición de imagen 3">
            <a:extLst>
              <a:ext uri="{FF2B5EF4-FFF2-40B4-BE49-F238E27FC236}">
                <a16:creationId xmlns:a16="http://schemas.microsoft.com/office/drawing/2014/main" xmlns="" id="{32BD83D9-CEF5-C344-9D3D-BA6AC57803F2}"/>
              </a:ext>
            </a:extLst>
          </p:cNvPr>
          <p:cNvSpPr>
            <a:spLocks noGrp="1"/>
          </p:cNvSpPr>
          <p:nvPr>
            <p:ph type="pic" sz="quarter" idx="16"/>
          </p:nvPr>
        </p:nvSpPr>
        <p:spPr>
          <a:xfrm>
            <a:off x="346075" y="299316"/>
            <a:ext cx="583315" cy="583314"/>
          </a:xfrm>
        </p:spPr>
        <p:txBody>
          <a:bodyPr/>
          <a:lstStyle/>
          <a:p>
            <a:endParaRPr lang="es-ES"/>
          </a:p>
        </p:txBody>
      </p:sp>
      <p:sp>
        <p:nvSpPr>
          <p:cNvPr id="21" name="Marcador de posición de imagen 3">
            <a:extLst>
              <a:ext uri="{FF2B5EF4-FFF2-40B4-BE49-F238E27FC236}">
                <a16:creationId xmlns:a16="http://schemas.microsoft.com/office/drawing/2014/main" xmlns="" id="{FDE355DD-4393-8C48-BC8F-87F25D906065}"/>
              </a:ext>
            </a:extLst>
          </p:cNvPr>
          <p:cNvSpPr>
            <a:spLocks noGrp="1"/>
          </p:cNvSpPr>
          <p:nvPr>
            <p:ph type="pic" sz="quarter" idx="17"/>
          </p:nvPr>
        </p:nvSpPr>
        <p:spPr>
          <a:xfrm>
            <a:off x="1189807" y="299316"/>
            <a:ext cx="583315" cy="583314"/>
          </a:xfrm>
        </p:spPr>
        <p:txBody>
          <a:bodyPr/>
          <a:lstStyle/>
          <a:p>
            <a:endParaRPr lang="es-ES"/>
          </a:p>
        </p:txBody>
      </p:sp>
      <p:sp>
        <p:nvSpPr>
          <p:cNvPr id="22" name="Marcador de posición de imagen 3">
            <a:extLst>
              <a:ext uri="{FF2B5EF4-FFF2-40B4-BE49-F238E27FC236}">
                <a16:creationId xmlns:a16="http://schemas.microsoft.com/office/drawing/2014/main" xmlns="" id="{51036407-3A57-4F48-9886-608C5AEBEAAD}"/>
              </a:ext>
            </a:extLst>
          </p:cNvPr>
          <p:cNvSpPr>
            <a:spLocks noGrp="1"/>
          </p:cNvSpPr>
          <p:nvPr>
            <p:ph type="pic" sz="quarter" idx="18"/>
          </p:nvPr>
        </p:nvSpPr>
        <p:spPr>
          <a:xfrm>
            <a:off x="2033539" y="299316"/>
            <a:ext cx="583315" cy="583314"/>
          </a:xfrm>
        </p:spPr>
        <p:txBody>
          <a:bodyPr/>
          <a:lstStyle/>
          <a:p>
            <a:endParaRPr lang="es-ES"/>
          </a:p>
        </p:txBody>
      </p:sp>
      <p:sp>
        <p:nvSpPr>
          <p:cNvPr id="24" name="Marcador de posición de imagen 3">
            <a:extLst>
              <a:ext uri="{FF2B5EF4-FFF2-40B4-BE49-F238E27FC236}">
                <a16:creationId xmlns:a16="http://schemas.microsoft.com/office/drawing/2014/main" xmlns="" id="{09758F51-7061-C24E-8BAB-360D5D83B0C6}"/>
              </a:ext>
            </a:extLst>
          </p:cNvPr>
          <p:cNvSpPr>
            <a:spLocks noGrp="1"/>
          </p:cNvSpPr>
          <p:nvPr>
            <p:ph type="pic" sz="quarter" idx="19"/>
          </p:nvPr>
        </p:nvSpPr>
        <p:spPr>
          <a:xfrm>
            <a:off x="2877271" y="299316"/>
            <a:ext cx="583315" cy="583314"/>
          </a:xfrm>
        </p:spPr>
        <p:txBody>
          <a:bodyPr/>
          <a:lstStyle/>
          <a:p>
            <a:endParaRPr lang="es-ES"/>
          </a:p>
        </p:txBody>
      </p:sp>
      <p:sp>
        <p:nvSpPr>
          <p:cNvPr id="28" name="Marcador de posición de imagen 3">
            <a:extLst>
              <a:ext uri="{FF2B5EF4-FFF2-40B4-BE49-F238E27FC236}">
                <a16:creationId xmlns:a16="http://schemas.microsoft.com/office/drawing/2014/main" xmlns="" id="{0D8282EF-CDF5-6D49-BF51-D6FC461C9324}"/>
              </a:ext>
            </a:extLst>
          </p:cNvPr>
          <p:cNvSpPr>
            <a:spLocks noGrp="1"/>
          </p:cNvSpPr>
          <p:nvPr>
            <p:ph type="pic" sz="quarter" idx="20"/>
          </p:nvPr>
        </p:nvSpPr>
        <p:spPr>
          <a:xfrm>
            <a:off x="3721003" y="299316"/>
            <a:ext cx="583315" cy="583314"/>
          </a:xfrm>
        </p:spPr>
        <p:txBody>
          <a:bodyPr/>
          <a:lstStyle/>
          <a:p>
            <a:endParaRPr lang="es-ES"/>
          </a:p>
        </p:txBody>
      </p:sp>
      <p:sp>
        <p:nvSpPr>
          <p:cNvPr id="29" name="Marcador de posición de imagen 3">
            <a:extLst>
              <a:ext uri="{FF2B5EF4-FFF2-40B4-BE49-F238E27FC236}">
                <a16:creationId xmlns:a16="http://schemas.microsoft.com/office/drawing/2014/main" xmlns="" id="{4B2EB426-EADE-D147-A3E8-1F63CFB20D7C}"/>
              </a:ext>
            </a:extLst>
          </p:cNvPr>
          <p:cNvSpPr>
            <a:spLocks noGrp="1"/>
          </p:cNvSpPr>
          <p:nvPr>
            <p:ph type="pic" sz="quarter" idx="21"/>
          </p:nvPr>
        </p:nvSpPr>
        <p:spPr>
          <a:xfrm>
            <a:off x="4564735" y="299316"/>
            <a:ext cx="583315" cy="583314"/>
          </a:xfrm>
        </p:spPr>
        <p:txBody>
          <a:bodyPr/>
          <a:lstStyle/>
          <a:p>
            <a:endParaRPr lang="es-ES"/>
          </a:p>
        </p:txBody>
      </p:sp>
      <p:sp>
        <p:nvSpPr>
          <p:cNvPr id="30" name="Marcador de posición de imagen 3">
            <a:extLst>
              <a:ext uri="{FF2B5EF4-FFF2-40B4-BE49-F238E27FC236}">
                <a16:creationId xmlns:a16="http://schemas.microsoft.com/office/drawing/2014/main" xmlns="" id="{316AE166-783B-684F-A1CC-2F2C4DFBBA96}"/>
              </a:ext>
            </a:extLst>
          </p:cNvPr>
          <p:cNvSpPr>
            <a:spLocks noGrp="1"/>
          </p:cNvSpPr>
          <p:nvPr>
            <p:ph type="pic" sz="quarter" idx="22"/>
          </p:nvPr>
        </p:nvSpPr>
        <p:spPr>
          <a:xfrm>
            <a:off x="5408467" y="299316"/>
            <a:ext cx="583315" cy="583314"/>
          </a:xfrm>
        </p:spPr>
        <p:txBody>
          <a:bodyPr/>
          <a:lstStyle/>
          <a:p>
            <a:endParaRPr lang="es-ES"/>
          </a:p>
        </p:txBody>
      </p:sp>
      <p:sp>
        <p:nvSpPr>
          <p:cNvPr id="31" name="Marcador de posición de imagen 3">
            <a:extLst>
              <a:ext uri="{FF2B5EF4-FFF2-40B4-BE49-F238E27FC236}">
                <a16:creationId xmlns:a16="http://schemas.microsoft.com/office/drawing/2014/main" xmlns="" id="{02F55CA6-EFBB-FA4C-8235-F175A69F1500}"/>
              </a:ext>
            </a:extLst>
          </p:cNvPr>
          <p:cNvSpPr>
            <a:spLocks noGrp="1"/>
          </p:cNvSpPr>
          <p:nvPr>
            <p:ph type="pic" sz="quarter" idx="23"/>
          </p:nvPr>
        </p:nvSpPr>
        <p:spPr>
          <a:xfrm>
            <a:off x="6252200" y="299316"/>
            <a:ext cx="583315" cy="583314"/>
          </a:xfrm>
        </p:spPr>
        <p:txBody>
          <a:bodyPr/>
          <a:lstStyle/>
          <a:p>
            <a:endParaRPr lang="es-ES"/>
          </a:p>
        </p:txBody>
      </p:sp>
      <p:sp>
        <p:nvSpPr>
          <p:cNvPr id="5" name="Marcador de texto 4">
            <a:extLst>
              <a:ext uri="{FF2B5EF4-FFF2-40B4-BE49-F238E27FC236}">
                <a16:creationId xmlns:a16="http://schemas.microsoft.com/office/drawing/2014/main" xmlns="" id="{A5E3A7D6-3DE6-E249-B93F-D463E472030D}"/>
              </a:ext>
            </a:extLst>
          </p:cNvPr>
          <p:cNvSpPr>
            <a:spLocks noGrp="1"/>
          </p:cNvSpPr>
          <p:nvPr>
            <p:ph type="body" sz="quarter" idx="15" hasCustomPrompt="1"/>
          </p:nvPr>
        </p:nvSpPr>
        <p:spPr>
          <a:xfrm>
            <a:off x="346075" y="2413156"/>
            <a:ext cx="11566525" cy="459680"/>
          </a:xfrm>
        </p:spPr>
        <p:txBody>
          <a:bodyPr lIns="0" tIns="0" rIns="0" bIns="0">
            <a:normAutofit/>
          </a:bodyPr>
          <a:lstStyle>
            <a:lvl1pPr marL="0" indent="0">
              <a:buFontTx/>
              <a:buNone/>
              <a:defRPr sz="2400" b="1">
                <a:solidFill>
                  <a:srgbClr val="465461"/>
                </a:solidFill>
                <a:latin typeface="Arial" panose="020B0604020202020204" pitchFamily="34" charset="0"/>
                <a:cs typeface="Arial" panose="020B0604020202020204" pitchFamily="34" charset="0"/>
              </a:defRPr>
            </a:lvl1pPr>
          </a:lstStyle>
          <a:p>
            <a:pPr lvl="0"/>
            <a:r>
              <a:rPr lang="es-ES" dirty="0"/>
              <a:t>Subtítulo</a:t>
            </a:r>
          </a:p>
        </p:txBody>
      </p:sp>
      <p:sp>
        <p:nvSpPr>
          <p:cNvPr id="23" name="Rectángulo 12">
            <a:extLst>
              <a:ext uri="{FF2B5EF4-FFF2-40B4-BE49-F238E27FC236}">
                <a16:creationId xmlns:a16="http://schemas.microsoft.com/office/drawing/2014/main" xmlns="" id="{5294E36E-ED41-7945-A086-7B1D63DA1407}"/>
              </a:ext>
            </a:extLst>
          </p:cNvPr>
          <p:cNvSpPr/>
          <p:nvPr userDrawn="1"/>
        </p:nvSpPr>
        <p:spPr>
          <a:xfrm>
            <a:off x="346075" y="2044063"/>
            <a:ext cx="930303" cy="144016"/>
          </a:xfrm>
          <a:prstGeom prst="rect">
            <a:avLst/>
          </a:prstGeom>
          <a:solidFill>
            <a:srgbClr val="CD2D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solidFill>
                <a:srgbClr val="FFC400"/>
              </a:solidFill>
            </a:endParaRPr>
          </a:p>
        </p:txBody>
      </p:sp>
      <p:sp>
        <p:nvSpPr>
          <p:cNvPr id="25" name="Marcador de texto 25">
            <a:extLst>
              <a:ext uri="{FF2B5EF4-FFF2-40B4-BE49-F238E27FC236}">
                <a16:creationId xmlns:a16="http://schemas.microsoft.com/office/drawing/2014/main" xmlns="" id="{19D29D73-25AA-8246-8454-17979C2396E0}"/>
              </a:ext>
            </a:extLst>
          </p:cNvPr>
          <p:cNvSpPr>
            <a:spLocks noGrp="1"/>
          </p:cNvSpPr>
          <p:nvPr>
            <p:ph type="body" sz="quarter" idx="13" hasCustomPrompt="1"/>
          </p:nvPr>
        </p:nvSpPr>
        <p:spPr>
          <a:xfrm>
            <a:off x="346075" y="1377253"/>
            <a:ext cx="6819223" cy="522794"/>
          </a:xfrm>
        </p:spPr>
        <p:txBody>
          <a:bodyPr lIns="36000" tIns="0" rIns="0" bIns="0"/>
          <a:lstStyle>
            <a:lvl1pPr marL="0" indent="0">
              <a:lnSpc>
                <a:spcPct val="100000"/>
              </a:lnSpc>
              <a:buFontTx/>
              <a:buNone/>
              <a:defRPr sz="4000" b="1">
                <a:solidFill>
                  <a:srgbClr val="CD2D37"/>
                </a:solidFill>
                <a:latin typeface="Arial" panose="020B0604020202020204" pitchFamily="34" charset="0"/>
                <a:cs typeface="Arial" panose="020B0604020202020204" pitchFamily="34" charset="0"/>
              </a:defRPr>
            </a:lvl1pPr>
          </a:lstStyle>
          <a:p>
            <a:pPr lvl="0"/>
            <a:r>
              <a:rPr lang="es-ES" dirty="0"/>
              <a:t>01. Título sección</a:t>
            </a:r>
          </a:p>
          <a:p>
            <a:pPr lvl="0"/>
            <a:endParaRPr lang="es-ES" dirty="0"/>
          </a:p>
        </p:txBody>
      </p:sp>
      <p:pic>
        <p:nvPicPr>
          <p:cNvPr id="26" name="Imagen 25">
            <a:extLst>
              <a:ext uri="{FF2B5EF4-FFF2-40B4-BE49-F238E27FC236}">
                <a16:creationId xmlns:a16="http://schemas.microsoft.com/office/drawing/2014/main" xmlns="" id="{8D1BDB8B-F843-9D4C-8F13-78D9D57AAD8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03933" y="552143"/>
            <a:ext cx="1608667" cy="369047"/>
          </a:xfrm>
          <a:prstGeom prst="rect">
            <a:avLst/>
          </a:prstGeom>
        </p:spPr>
      </p:pic>
      <p:pic>
        <p:nvPicPr>
          <p:cNvPr id="27" name="Imagen 26">
            <a:extLst>
              <a:ext uri="{FF2B5EF4-FFF2-40B4-BE49-F238E27FC236}">
                <a16:creationId xmlns:a16="http://schemas.microsoft.com/office/drawing/2014/main" xmlns="" id="{978F109E-4C71-A445-958E-114C6CB349E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751119" y="548263"/>
            <a:ext cx="2127931" cy="372487"/>
          </a:xfrm>
          <a:prstGeom prst="rect">
            <a:avLst/>
          </a:prstGeom>
        </p:spPr>
      </p:pic>
      <p:sp>
        <p:nvSpPr>
          <p:cNvPr id="32" name="Marcador de posición de imagen 3">
            <a:extLst>
              <a:ext uri="{FF2B5EF4-FFF2-40B4-BE49-F238E27FC236}">
                <a16:creationId xmlns:a16="http://schemas.microsoft.com/office/drawing/2014/main" xmlns="" id="{B2D43F95-DA12-EF41-8E10-0D1EB3045D2E}"/>
              </a:ext>
            </a:extLst>
          </p:cNvPr>
          <p:cNvSpPr>
            <a:spLocks noGrp="1"/>
          </p:cNvSpPr>
          <p:nvPr>
            <p:ph type="pic" sz="quarter" idx="24"/>
          </p:nvPr>
        </p:nvSpPr>
        <p:spPr>
          <a:xfrm>
            <a:off x="346075" y="3351653"/>
            <a:ext cx="1855788" cy="1855787"/>
          </a:xfrm>
        </p:spPr>
        <p:txBody>
          <a:bodyPr/>
          <a:lstStyle/>
          <a:p>
            <a:endParaRPr lang="es-ES"/>
          </a:p>
        </p:txBody>
      </p:sp>
      <p:sp>
        <p:nvSpPr>
          <p:cNvPr id="33" name="Marcador de texto 9">
            <a:extLst>
              <a:ext uri="{FF2B5EF4-FFF2-40B4-BE49-F238E27FC236}">
                <a16:creationId xmlns:a16="http://schemas.microsoft.com/office/drawing/2014/main" xmlns="" id="{AA1C2BDE-A8EB-8948-AF13-13B199AAD10A}"/>
              </a:ext>
            </a:extLst>
          </p:cNvPr>
          <p:cNvSpPr>
            <a:spLocks noGrp="1"/>
          </p:cNvSpPr>
          <p:nvPr>
            <p:ph type="body" sz="quarter" idx="25" hasCustomPrompt="1"/>
          </p:nvPr>
        </p:nvSpPr>
        <p:spPr>
          <a:xfrm>
            <a:off x="346075" y="5503251"/>
            <a:ext cx="1820863" cy="873809"/>
          </a:xfrm>
        </p:spPr>
        <p:txBody>
          <a:bodyPr lIns="0" tIns="0" rIns="0" bIns="0">
            <a:normAutofit/>
          </a:bodyPr>
          <a:lstStyle>
            <a:lvl1pPr marL="0" indent="0" algn="ctr">
              <a:buFontTx/>
              <a:buNone/>
              <a:defRPr sz="2000" b="1">
                <a:solidFill>
                  <a:srgbClr val="CD2D37"/>
                </a:solidFill>
                <a:latin typeface="Arial" panose="020B0604020202020204" pitchFamily="34" charset="0"/>
                <a:cs typeface="Arial" panose="020B0604020202020204" pitchFamily="34" charset="0"/>
              </a:defRPr>
            </a:lvl1pPr>
          </a:lstStyle>
          <a:p>
            <a:pPr lvl="0"/>
            <a:r>
              <a:rPr lang="es-ES" dirty="0"/>
              <a:t>Texto icono 1</a:t>
            </a:r>
          </a:p>
        </p:txBody>
      </p:sp>
      <p:sp>
        <p:nvSpPr>
          <p:cNvPr id="34" name="Marcador de posición de imagen 3">
            <a:extLst>
              <a:ext uri="{FF2B5EF4-FFF2-40B4-BE49-F238E27FC236}">
                <a16:creationId xmlns:a16="http://schemas.microsoft.com/office/drawing/2014/main" xmlns="" id="{F4733AA5-9DD3-5E4E-B42C-85E6D44399E6}"/>
              </a:ext>
            </a:extLst>
          </p:cNvPr>
          <p:cNvSpPr>
            <a:spLocks noGrp="1"/>
          </p:cNvSpPr>
          <p:nvPr>
            <p:ph type="pic" sz="quarter" idx="26"/>
          </p:nvPr>
        </p:nvSpPr>
        <p:spPr>
          <a:xfrm>
            <a:off x="2768553" y="3351653"/>
            <a:ext cx="1855788" cy="1855787"/>
          </a:xfrm>
        </p:spPr>
        <p:txBody>
          <a:bodyPr/>
          <a:lstStyle/>
          <a:p>
            <a:endParaRPr lang="es-ES"/>
          </a:p>
        </p:txBody>
      </p:sp>
      <p:sp>
        <p:nvSpPr>
          <p:cNvPr id="35" name="Marcador de texto 9">
            <a:extLst>
              <a:ext uri="{FF2B5EF4-FFF2-40B4-BE49-F238E27FC236}">
                <a16:creationId xmlns:a16="http://schemas.microsoft.com/office/drawing/2014/main" xmlns="" id="{EF2123E3-6D8B-6243-941A-D57C114F1E78}"/>
              </a:ext>
            </a:extLst>
          </p:cNvPr>
          <p:cNvSpPr>
            <a:spLocks noGrp="1"/>
          </p:cNvSpPr>
          <p:nvPr>
            <p:ph type="body" sz="quarter" idx="27" hasCustomPrompt="1"/>
          </p:nvPr>
        </p:nvSpPr>
        <p:spPr>
          <a:xfrm>
            <a:off x="2757628" y="5503251"/>
            <a:ext cx="1820863" cy="873809"/>
          </a:xfrm>
        </p:spPr>
        <p:txBody>
          <a:bodyPr lIns="0" tIns="0" rIns="0" bIns="0">
            <a:normAutofit/>
          </a:bodyPr>
          <a:lstStyle>
            <a:lvl1pPr marL="0" indent="0" algn="ctr">
              <a:buFontTx/>
              <a:buNone/>
              <a:defRPr sz="2000" b="1">
                <a:solidFill>
                  <a:srgbClr val="CD2D37"/>
                </a:solidFill>
                <a:latin typeface="Arial" panose="020B0604020202020204" pitchFamily="34" charset="0"/>
                <a:cs typeface="Arial" panose="020B0604020202020204" pitchFamily="34" charset="0"/>
              </a:defRPr>
            </a:lvl1pPr>
          </a:lstStyle>
          <a:p>
            <a:pPr lvl="0"/>
            <a:r>
              <a:rPr lang="es-ES" dirty="0"/>
              <a:t>Texto icono 2</a:t>
            </a:r>
          </a:p>
        </p:txBody>
      </p:sp>
      <p:sp>
        <p:nvSpPr>
          <p:cNvPr id="36" name="Marcador de posición de imagen 3">
            <a:extLst>
              <a:ext uri="{FF2B5EF4-FFF2-40B4-BE49-F238E27FC236}">
                <a16:creationId xmlns:a16="http://schemas.microsoft.com/office/drawing/2014/main" xmlns="" id="{5AC7677F-2D72-0046-9526-A1A96ED6CBE2}"/>
              </a:ext>
            </a:extLst>
          </p:cNvPr>
          <p:cNvSpPr>
            <a:spLocks noGrp="1"/>
          </p:cNvSpPr>
          <p:nvPr>
            <p:ph type="pic" sz="quarter" idx="28"/>
          </p:nvPr>
        </p:nvSpPr>
        <p:spPr>
          <a:xfrm>
            <a:off x="5191031" y="3351653"/>
            <a:ext cx="1855788" cy="1855787"/>
          </a:xfrm>
        </p:spPr>
        <p:txBody>
          <a:bodyPr/>
          <a:lstStyle/>
          <a:p>
            <a:endParaRPr lang="es-ES"/>
          </a:p>
        </p:txBody>
      </p:sp>
      <p:sp>
        <p:nvSpPr>
          <p:cNvPr id="37" name="Marcador de texto 9">
            <a:extLst>
              <a:ext uri="{FF2B5EF4-FFF2-40B4-BE49-F238E27FC236}">
                <a16:creationId xmlns:a16="http://schemas.microsoft.com/office/drawing/2014/main" xmlns="" id="{9558FDB0-83B7-A945-8626-0BB62221D8C1}"/>
              </a:ext>
            </a:extLst>
          </p:cNvPr>
          <p:cNvSpPr>
            <a:spLocks noGrp="1"/>
          </p:cNvSpPr>
          <p:nvPr>
            <p:ph type="body" sz="quarter" idx="29" hasCustomPrompt="1"/>
          </p:nvPr>
        </p:nvSpPr>
        <p:spPr>
          <a:xfrm>
            <a:off x="5191031" y="5503251"/>
            <a:ext cx="1820863" cy="873809"/>
          </a:xfrm>
        </p:spPr>
        <p:txBody>
          <a:bodyPr lIns="0" tIns="0" rIns="0" bIns="0">
            <a:normAutofit/>
          </a:bodyPr>
          <a:lstStyle>
            <a:lvl1pPr marL="0" indent="0" algn="ctr">
              <a:buFontTx/>
              <a:buNone/>
              <a:defRPr sz="2000" b="1">
                <a:solidFill>
                  <a:srgbClr val="CD2D37"/>
                </a:solidFill>
                <a:latin typeface="Arial" panose="020B0604020202020204" pitchFamily="34" charset="0"/>
                <a:cs typeface="Arial" panose="020B0604020202020204" pitchFamily="34" charset="0"/>
              </a:defRPr>
            </a:lvl1pPr>
          </a:lstStyle>
          <a:p>
            <a:pPr lvl="0"/>
            <a:r>
              <a:rPr lang="es-ES" dirty="0"/>
              <a:t>Texto icono 3</a:t>
            </a:r>
          </a:p>
        </p:txBody>
      </p:sp>
      <p:sp>
        <p:nvSpPr>
          <p:cNvPr id="38" name="Marcador de posición de imagen 3">
            <a:extLst>
              <a:ext uri="{FF2B5EF4-FFF2-40B4-BE49-F238E27FC236}">
                <a16:creationId xmlns:a16="http://schemas.microsoft.com/office/drawing/2014/main" xmlns="" id="{27E34458-60C0-3741-AB90-E4B0F62168C5}"/>
              </a:ext>
            </a:extLst>
          </p:cNvPr>
          <p:cNvSpPr>
            <a:spLocks noGrp="1"/>
          </p:cNvSpPr>
          <p:nvPr>
            <p:ph type="pic" sz="quarter" idx="30"/>
          </p:nvPr>
        </p:nvSpPr>
        <p:spPr>
          <a:xfrm>
            <a:off x="7613509" y="3351653"/>
            <a:ext cx="1855788" cy="1855787"/>
          </a:xfrm>
        </p:spPr>
        <p:txBody>
          <a:bodyPr/>
          <a:lstStyle/>
          <a:p>
            <a:endParaRPr lang="es-ES"/>
          </a:p>
        </p:txBody>
      </p:sp>
      <p:sp>
        <p:nvSpPr>
          <p:cNvPr id="39" name="Marcador de texto 9">
            <a:extLst>
              <a:ext uri="{FF2B5EF4-FFF2-40B4-BE49-F238E27FC236}">
                <a16:creationId xmlns:a16="http://schemas.microsoft.com/office/drawing/2014/main" xmlns="" id="{25A92243-ECD3-E04E-900F-3E376E2B07F5}"/>
              </a:ext>
            </a:extLst>
          </p:cNvPr>
          <p:cNvSpPr>
            <a:spLocks noGrp="1"/>
          </p:cNvSpPr>
          <p:nvPr>
            <p:ph type="body" sz="quarter" idx="31" hasCustomPrompt="1"/>
          </p:nvPr>
        </p:nvSpPr>
        <p:spPr>
          <a:xfrm>
            <a:off x="7613509" y="5503251"/>
            <a:ext cx="1820863" cy="873809"/>
          </a:xfrm>
        </p:spPr>
        <p:txBody>
          <a:bodyPr lIns="0" tIns="0" rIns="0" bIns="0">
            <a:normAutofit/>
          </a:bodyPr>
          <a:lstStyle>
            <a:lvl1pPr marL="0" indent="0" algn="ctr">
              <a:buFontTx/>
              <a:buNone/>
              <a:defRPr sz="2000" b="1">
                <a:solidFill>
                  <a:srgbClr val="CD2D37"/>
                </a:solidFill>
                <a:latin typeface="Arial" panose="020B0604020202020204" pitchFamily="34" charset="0"/>
                <a:cs typeface="Arial" panose="020B0604020202020204" pitchFamily="34" charset="0"/>
              </a:defRPr>
            </a:lvl1pPr>
          </a:lstStyle>
          <a:p>
            <a:pPr lvl="0"/>
            <a:r>
              <a:rPr lang="es-ES" dirty="0"/>
              <a:t>Texto icono 4</a:t>
            </a:r>
          </a:p>
        </p:txBody>
      </p:sp>
      <p:sp>
        <p:nvSpPr>
          <p:cNvPr id="40" name="Marcador de posición de imagen 3">
            <a:extLst>
              <a:ext uri="{FF2B5EF4-FFF2-40B4-BE49-F238E27FC236}">
                <a16:creationId xmlns:a16="http://schemas.microsoft.com/office/drawing/2014/main" xmlns="" id="{382D5E37-7509-7B4C-8356-1CC387EF9816}"/>
              </a:ext>
            </a:extLst>
          </p:cNvPr>
          <p:cNvSpPr>
            <a:spLocks noGrp="1"/>
          </p:cNvSpPr>
          <p:nvPr>
            <p:ph type="pic" sz="quarter" idx="32"/>
          </p:nvPr>
        </p:nvSpPr>
        <p:spPr>
          <a:xfrm>
            <a:off x="10035986" y="3351653"/>
            <a:ext cx="1855788" cy="1855787"/>
          </a:xfrm>
        </p:spPr>
        <p:txBody>
          <a:bodyPr/>
          <a:lstStyle/>
          <a:p>
            <a:endParaRPr lang="es-ES"/>
          </a:p>
        </p:txBody>
      </p:sp>
      <p:sp>
        <p:nvSpPr>
          <p:cNvPr id="41" name="Marcador de texto 9">
            <a:extLst>
              <a:ext uri="{FF2B5EF4-FFF2-40B4-BE49-F238E27FC236}">
                <a16:creationId xmlns:a16="http://schemas.microsoft.com/office/drawing/2014/main" xmlns="" id="{02FE3C98-EB96-C146-86AF-AB56FD1D9DE6}"/>
              </a:ext>
            </a:extLst>
          </p:cNvPr>
          <p:cNvSpPr>
            <a:spLocks noGrp="1"/>
          </p:cNvSpPr>
          <p:nvPr>
            <p:ph type="body" sz="quarter" idx="33" hasCustomPrompt="1"/>
          </p:nvPr>
        </p:nvSpPr>
        <p:spPr>
          <a:xfrm>
            <a:off x="10035986" y="5503251"/>
            <a:ext cx="1820863" cy="873809"/>
          </a:xfrm>
        </p:spPr>
        <p:txBody>
          <a:bodyPr lIns="0" tIns="0" rIns="0" bIns="0">
            <a:normAutofit/>
          </a:bodyPr>
          <a:lstStyle>
            <a:lvl1pPr marL="0" indent="0" algn="ctr">
              <a:buFontTx/>
              <a:buNone/>
              <a:defRPr sz="2000" b="1">
                <a:solidFill>
                  <a:srgbClr val="CD2D37"/>
                </a:solidFill>
                <a:latin typeface="Arial" panose="020B0604020202020204" pitchFamily="34" charset="0"/>
                <a:cs typeface="Arial" panose="020B0604020202020204" pitchFamily="34" charset="0"/>
              </a:defRPr>
            </a:lvl1pPr>
          </a:lstStyle>
          <a:p>
            <a:pPr lvl="0"/>
            <a:r>
              <a:rPr lang="es-ES" dirty="0"/>
              <a:t>Texto icono 5</a:t>
            </a:r>
          </a:p>
        </p:txBody>
      </p:sp>
    </p:spTree>
    <p:extLst>
      <p:ext uri="{BB962C8B-B14F-4D97-AF65-F5344CB8AC3E}">
        <p14:creationId xmlns:p14="http://schemas.microsoft.com/office/powerpoint/2010/main" val="16922789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MENU ICONOS 2">
    <p:spTree>
      <p:nvGrpSpPr>
        <p:cNvPr id="1" name=""/>
        <p:cNvGrpSpPr/>
        <p:nvPr/>
      </p:nvGrpSpPr>
      <p:grpSpPr>
        <a:xfrm>
          <a:off x="0" y="0"/>
          <a:ext cx="0" cy="0"/>
          <a:chOff x="0" y="0"/>
          <a:chExt cx="0" cy="0"/>
        </a:xfrm>
      </p:grpSpPr>
      <p:sp>
        <p:nvSpPr>
          <p:cNvPr id="4" name="Marcador de posición de imagen 3">
            <a:extLst>
              <a:ext uri="{FF2B5EF4-FFF2-40B4-BE49-F238E27FC236}">
                <a16:creationId xmlns:a16="http://schemas.microsoft.com/office/drawing/2014/main" xmlns="" id="{32BD83D9-CEF5-C344-9D3D-BA6AC57803F2}"/>
              </a:ext>
            </a:extLst>
          </p:cNvPr>
          <p:cNvSpPr>
            <a:spLocks noGrp="1"/>
          </p:cNvSpPr>
          <p:nvPr>
            <p:ph type="pic" sz="quarter" idx="16"/>
          </p:nvPr>
        </p:nvSpPr>
        <p:spPr>
          <a:xfrm>
            <a:off x="346075" y="299316"/>
            <a:ext cx="583315" cy="583314"/>
          </a:xfrm>
        </p:spPr>
        <p:txBody>
          <a:bodyPr/>
          <a:lstStyle/>
          <a:p>
            <a:endParaRPr lang="es-ES"/>
          </a:p>
        </p:txBody>
      </p:sp>
      <p:sp>
        <p:nvSpPr>
          <p:cNvPr id="21" name="Marcador de posición de imagen 3">
            <a:extLst>
              <a:ext uri="{FF2B5EF4-FFF2-40B4-BE49-F238E27FC236}">
                <a16:creationId xmlns:a16="http://schemas.microsoft.com/office/drawing/2014/main" xmlns="" id="{FDE355DD-4393-8C48-BC8F-87F25D906065}"/>
              </a:ext>
            </a:extLst>
          </p:cNvPr>
          <p:cNvSpPr>
            <a:spLocks noGrp="1"/>
          </p:cNvSpPr>
          <p:nvPr>
            <p:ph type="pic" sz="quarter" idx="17"/>
          </p:nvPr>
        </p:nvSpPr>
        <p:spPr>
          <a:xfrm>
            <a:off x="1189807" y="299316"/>
            <a:ext cx="583315" cy="583314"/>
          </a:xfrm>
        </p:spPr>
        <p:txBody>
          <a:bodyPr/>
          <a:lstStyle/>
          <a:p>
            <a:endParaRPr lang="es-ES"/>
          </a:p>
        </p:txBody>
      </p:sp>
      <p:sp>
        <p:nvSpPr>
          <p:cNvPr id="22" name="Marcador de posición de imagen 3">
            <a:extLst>
              <a:ext uri="{FF2B5EF4-FFF2-40B4-BE49-F238E27FC236}">
                <a16:creationId xmlns:a16="http://schemas.microsoft.com/office/drawing/2014/main" xmlns="" id="{51036407-3A57-4F48-9886-608C5AEBEAAD}"/>
              </a:ext>
            </a:extLst>
          </p:cNvPr>
          <p:cNvSpPr>
            <a:spLocks noGrp="1"/>
          </p:cNvSpPr>
          <p:nvPr>
            <p:ph type="pic" sz="quarter" idx="18"/>
          </p:nvPr>
        </p:nvSpPr>
        <p:spPr>
          <a:xfrm>
            <a:off x="2033539" y="299316"/>
            <a:ext cx="583315" cy="583314"/>
          </a:xfrm>
        </p:spPr>
        <p:txBody>
          <a:bodyPr/>
          <a:lstStyle/>
          <a:p>
            <a:endParaRPr lang="es-ES"/>
          </a:p>
        </p:txBody>
      </p:sp>
      <p:sp>
        <p:nvSpPr>
          <p:cNvPr id="24" name="Marcador de posición de imagen 3">
            <a:extLst>
              <a:ext uri="{FF2B5EF4-FFF2-40B4-BE49-F238E27FC236}">
                <a16:creationId xmlns:a16="http://schemas.microsoft.com/office/drawing/2014/main" xmlns="" id="{09758F51-7061-C24E-8BAB-360D5D83B0C6}"/>
              </a:ext>
            </a:extLst>
          </p:cNvPr>
          <p:cNvSpPr>
            <a:spLocks noGrp="1"/>
          </p:cNvSpPr>
          <p:nvPr>
            <p:ph type="pic" sz="quarter" idx="19"/>
          </p:nvPr>
        </p:nvSpPr>
        <p:spPr>
          <a:xfrm>
            <a:off x="2877271" y="299316"/>
            <a:ext cx="583315" cy="583314"/>
          </a:xfrm>
        </p:spPr>
        <p:txBody>
          <a:bodyPr/>
          <a:lstStyle/>
          <a:p>
            <a:endParaRPr lang="es-ES"/>
          </a:p>
        </p:txBody>
      </p:sp>
      <p:sp>
        <p:nvSpPr>
          <p:cNvPr id="28" name="Marcador de posición de imagen 3">
            <a:extLst>
              <a:ext uri="{FF2B5EF4-FFF2-40B4-BE49-F238E27FC236}">
                <a16:creationId xmlns:a16="http://schemas.microsoft.com/office/drawing/2014/main" xmlns="" id="{0D8282EF-CDF5-6D49-BF51-D6FC461C9324}"/>
              </a:ext>
            </a:extLst>
          </p:cNvPr>
          <p:cNvSpPr>
            <a:spLocks noGrp="1"/>
          </p:cNvSpPr>
          <p:nvPr>
            <p:ph type="pic" sz="quarter" idx="20"/>
          </p:nvPr>
        </p:nvSpPr>
        <p:spPr>
          <a:xfrm>
            <a:off x="3721003" y="299316"/>
            <a:ext cx="583315" cy="583314"/>
          </a:xfrm>
        </p:spPr>
        <p:txBody>
          <a:bodyPr/>
          <a:lstStyle/>
          <a:p>
            <a:endParaRPr lang="es-ES"/>
          </a:p>
        </p:txBody>
      </p:sp>
      <p:sp>
        <p:nvSpPr>
          <p:cNvPr id="29" name="Marcador de posición de imagen 3">
            <a:extLst>
              <a:ext uri="{FF2B5EF4-FFF2-40B4-BE49-F238E27FC236}">
                <a16:creationId xmlns:a16="http://schemas.microsoft.com/office/drawing/2014/main" xmlns="" id="{4B2EB426-EADE-D147-A3E8-1F63CFB20D7C}"/>
              </a:ext>
            </a:extLst>
          </p:cNvPr>
          <p:cNvSpPr>
            <a:spLocks noGrp="1"/>
          </p:cNvSpPr>
          <p:nvPr>
            <p:ph type="pic" sz="quarter" idx="21"/>
          </p:nvPr>
        </p:nvSpPr>
        <p:spPr>
          <a:xfrm>
            <a:off x="4564735" y="299316"/>
            <a:ext cx="583315" cy="583314"/>
          </a:xfrm>
        </p:spPr>
        <p:txBody>
          <a:bodyPr/>
          <a:lstStyle/>
          <a:p>
            <a:endParaRPr lang="es-ES"/>
          </a:p>
        </p:txBody>
      </p:sp>
      <p:sp>
        <p:nvSpPr>
          <p:cNvPr id="30" name="Marcador de posición de imagen 3">
            <a:extLst>
              <a:ext uri="{FF2B5EF4-FFF2-40B4-BE49-F238E27FC236}">
                <a16:creationId xmlns:a16="http://schemas.microsoft.com/office/drawing/2014/main" xmlns="" id="{316AE166-783B-684F-A1CC-2F2C4DFBBA96}"/>
              </a:ext>
            </a:extLst>
          </p:cNvPr>
          <p:cNvSpPr>
            <a:spLocks noGrp="1"/>
          </p:cNvSpPr>
          <p:nvPr>
            <p:ph type="pic" sz="quarter" idx="22"/>
          </p:nvPr>
        </p:nvSpPr>
        <p:spPr>
          <a:xfrm>
            <a:off x="5408467" y="299316"/>
            <a:ext cx="583315" cy="583314"/>
          </a:xfrm>
        </p:spPr>
        <p:txBody>
          <a:bodyPr/>
          <a:lstStyle/>
          <a:p>
            <a:endParaRPr lang="es-ES"/>
          </a:p>
        </p:txBody>
      </p:sp>
      <p:sp>
        <p:nvSpPr>
          <p:cNvPr id="31" name="Marcador de posición de imagen 3">
            <a:extLst>
              <a:ext uri="{FF2B5EF4-FFF2-40B4-BE49-F238E27FC236}">
                <a16:creationId xmlns:a16="http://schemas.microsoft.com/office/drawing/2014/main" xmlns="" id="{02F55CA6-EFBB-FA4C-8235-F175A69F1500}"/>
              </a:ext>
            </a:extLst>
          </p:cNvPr>
          <p:cNvSpPr>
            <a:spLocks noGrp="1"/>
          </p:cNvSpPr>
          <p:nvPr>
            <p:ph type="pic" sz="quarter" idx="23"/>
          </p:nvPr>
        </p:nvSpPr>
        <p:spPr>
          <a:xfrm>
            <a:off x="6252200" y="299316"/>
            <a:ext cx="583315" cy="583314"/>
          </a:xfrm>
        </p:spPr>
        <p:txBody>
          <a:bodyPr/>
          <a:lstStyle/>
          <a:p>
            <a:endParaRPr lang="es-ES"/>
          </a:p>
        </p:txBody>
      </p:sp>
      <p:sp>
        <p:nvSpPr>
          <p:cNvPr id="5" name="Marcador de texto 4">
            <a:extLst>
              <a:ext uri="{FF2B5EF4-FFF2-40B4-BE49-F238E27FC236}">
                <a16:creationId xmlns:a16="http://schemas.microsoft.com/office/drawing/2014/main" xmlns="" id="{A5E3A7D6-3DE6-E249-B93F-D463E472030D}"/>
              </a:ext>
            </a:extLst>
          </p:cNvPr>
          <p:cNvSpPr>
            <a:spLocks noGrp="1"/>
          </p:cNvSpPr>
          <p:nvPr>
            <p:ph type="body" sz="quarter" idx="15" hasCustomPrompt="1"/>
          </p:nvPr>
        </p:nvSpPr>
        <p:spPr>
          <a:xfrm>
            <a:off x="346075" y="2413156"/>
            <a:ext cx="11566525" cy="459680"/>
          </a:xfrm>
        </p:spPr>
        <p:txBody>
          <a:bodyPr lIns="0" tIns="0" rIns="0" bIns="0">
            <a:normAutofit/>
          </a:bodyPr>
          <a:lstStyle>
            <a:lvl1pPr marL="0" indent="0">
              <a:buFontTx/>
              <a:buNone/>
              <a:defRPr sz="2400" b="1">
                <a:solidFill>
                  <a:srgbClr val="465461"/>
                </a:solidFill>
                <a:latin typeface="Arial" panose="020B0604020202020204" pitchFamily="34" charset="0"/>
                <a:cs typeface="Arial" panose="020B0604020202020204" pitchFamily="34" charset="0"/>
              </a:defRPr>
            </a:lvl1pPr>
          </a:lstStyle>
          <a:p>
            <a:pPr lvl="0"/>
            <a:r>
              <a:rPr lang="es-ES" dirty="0"/>
              <a:t>Subtítulo</a:t>
            </a:r>
          </a:p>
        </p:txBody>
      </p:sp>
      <p:sp>
        <p:nvSpPr>
          <p:cNvPr id="23" name="Rectángulo 12">
            <a:extLst>
              <a:ext uri="{FF2B5EF4-FFF2-40B4-BE49-F238E27FC236}">
                <a16:creationId xmlns:a16="http://schemas.microsoft.com/office/drawing/2014/main" xmlns="" id="{5294E36E-ED41-7945-A086-7B1D63DA1407}"/>
              </a:ext>
            </a:extLst>
          </p:cNvPr>
          <p:cNvSpPr/>
          <p:nvPr userDrawn="1"/>
        </p:nvSpPr>
        <p:spPr>
          <a:xfrm>
            <a:off x="346075" y="2044063"/>
            <a:ext cx="930303" cy="144016"/>
          </a:xfrm>
          <a:prstGeom prst="rect">
            <a:avLst/>
          </a:prstGeom>
          <a:solidFill>
            <a:srgbClr val="CD2D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solidFill>
                <a:srgbClr val="FFC400"/>
              </a:solidFill>
            </a:endParaRPr>
          </a:p>
        </p:txBody>
      </p:sp>
      <p:sp>
        <p:nvSpPr>
          <p:cNvPr id="25" name="Marcador de texto 25">
            <a:extLst>
              <a:ext uri="{FF2B5EF4-FFF2-40B4-BE49-F238E27FC236}">
                <a16:creationId xmlns:a16="http://schemas.microsoft.com/office/drawing/2014/main" xmlns="" id="{19D29D73-25AA-8246-8454-17979C2396E0}"/>
              </a:ext>
            </a:extLst>
          </p:cNvPr>
          <p:cNvSpPr>
            <a:spLocks noGrp="1"/>
          </p:cNvSpPr>
          <p:nvPr>
            <p:ph type="body" sz="quarter" idx="13" hasCustomPrompt="1"/>
          </p:nvPr>
        </p:nvSpPr>
        <p:spPr>
          <a:xfrm>
            <a:off x="346075" y="1377253"/>
            <a:ext cx="6819223" cy="522794"/>
          </a:xfrm>
        </p:spPr>
        <p:txBody>
          <a:bodyPr lIns="36000" tIns="0" rIns="0" bIns="0"/>
          <a:lstStyle>
            <a:lvl1pPr marL="0" indent="0">
              <a:lnSpc>
                <a:spcPct val="100000"/>
              </a:lnSpc>
              <a:buFontTx/>
              <a:buNone/>
              <a:defRPr sz="4000" b="1">
                <a:solidFill>
                  <a:srgbClr val="CD2D37"/>
                </a:solidFill>
                <a:latin typeface="Arial" panose="020B0604020202020204" pitchFamily="34" charset="0"/>
                <a:cs typeface="Arial" panose="020B0604020202020204" pitchFamily="34" charset="0"/>
              </a:defRPr>
            </a:lvl1pPr>
          </a:lstStyle>
          <a:p>
            <a:pPr lvl="0"/>
            <a:r>
              <a:rPr lang="es-ES" dirty="0"/>
              <a:t>01. Título sección</a:t>
            </a:r>
          </a:p>
          <a:p>
            <a:pPr lvl="0"/>
            <a:endParaRPr lang="es-ES" dirty="0"/>
          </a:p>
        </p:txBody>
      </p:sp>
      <p:pic>
        <p:nvPicPr>
          <p:cNvPr id="26" name="Imagen 25">
            <a:extLst>
              <a:ext uri="{FF2B5EF4-FFF2-40B4-BE49-F238E27FC236}">
                <a16:creationId xmlns:a16="http://schemas.microsoft.com/office/drawing/2014/main" xmlns="" id="{8D1BDB8B-F843-9D4C-8F13-78D9D57AAD8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03933" y="552143"/>
            <a:ext cx="1608667" cy="369047"/>
          </a:xfrm>
          <a:prstGeom prst="rect">
            <a:avLst/>
          </a:prstGeom>
        </p:spPr>
      </p:pic>
      <p:pic>
        <p:nvPicPr>
          <p:cNvPr id="27" name="Imagen 26">
            <a:extLst>
              <a:ext uri="{FF2B5EF4-FFF2-40B4-BE49-F238E27FC236}">
                <a16:creationId xmlns:a16="http://schemas.microsoft.com/office/drawing/2014/main" xmlns="" id="{978F109E-4C71-A445-958E-114C6CB349E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751119" y="548263"/>
            <a:ext cx="2127931" cy="372487"/>
          </a:xfrm>
          <a:prstGeom prst="rect">
            <a:avLst/>
          </a:prstGeom>
        </p:spPr>
      </p:pic>
      <p:sp>
        <p:nvSpPr>
          <p:cNvPr id="42" name="Marcador de posición de imagen 3">
            <a:extLst>
              <a:ext uri="{FF2B5EF4-FFF2-40B4-BE49-F238E27FC236}">
                <a16:creationId xmlns:a16="http://schemas.microsoft.com/office/drawing/2014/main" xmlns="" id="{987CB851-7FDC-AE4B-A23E-E74EE495D598}"/>
              </a:ext>
            </a:extLst>
          </p:cNvPr>
          <p:cNvSpPr>
            <a:spLocks noGrp="1"/>
          </p:cNvSpPr>
          <p:nvPr>
            <p:ph type="pic" sz="quarter" idx="24"/>
          </p:nvPr>
        </p:nvSpPr>
        <p:spPr>
          <a:xfrm>
            <a:off x="346075" y="3022963"/>
            <a:ext cx="1070601" cy="1070600"/>
          </a:xfrm>
        </p:spPr>
        <p:txBody>
          <a:bodyPr/>
          <a:lstStyle/>
          <a:p>
            <a:endParaRPr lang="es-ES"/>
          </a:p>
        </p:txBody>
      </p:sp>
      <p:sp>
        <p:nvSpPr>
          <p:cNvPr id="43" name="Marcador de texto 9">
            <a:extLst>
              <a:ext uri="{FF2B5EF4-FFF2-40B4-BE49-F238E27FC236}">
                <a16:creationId xmlns:a16="http://schemas.microsoft.com/office/drawing/2014/main" xmlns="" id="{AAA83588-B800-0E46-B41C-63F3F0D2B21B}"/>
              </a:ext>
            </a:extLst>
          </p:cNvPr>
          <p:cNvSpPr>
            <a:spLocks noGrp="1"/>
          </p:cNvSpPr>
          <p:nvPr>
            <p:ph type="body" sz="quarter" idx="25" hasCustomPrompt="1"/>
          </p:nvPr>
        </p:nvSpPr>
        <p:spPr>
          <a:xfrm>
            <a:off x="346075" y="4263479"/>
            <a:ext cx="1070601" cy="513768"/>
          </a:xfrm>
        </p:spPr>
        <p:txBody>
          <a:bodyPr lIns="0" tIns="0" rIns="0" bIns="0">
            <a:noAutofit/>
          </a:bodyPr>
          <a:lstStyle>
            <a:lvl1pPr marL="0" indent="0" algn="ctr">
              <a:buFontTx/>
              <a:buNone/>
              <a:defRPr sz="1800" b="1">
                <a:solidFill>
                  <a:srgbClr val="465461"/>
                </a:solidFill>
                <a:latin typeface="Arial" panose="020B0604020202020204" pitchFamily="34" charset="0"/>
                <a:cs typeface="Arial" panose="020B0604020202020204" pitchFamily="34" charset="0"/>
              </a:defRPr>
            </a:lvl1pPr>
          </a:lstStyle>
          <a:p>
            <a:pPr lvl="0"/>
            <a:r>
              <a:rPr lang="es-ES" dirty="0"/>
              <a:t>Texto icono 1</a:t>
            </a:r>
          </a:p>
        </p:txBody>
      </p:sp>
      <p:sp>
        <p:nvSpPr>
          <p:cNvPr id="44" name="Marcador de posición de imagen 3">
            <a:extLst>
              <a:ext uri="{FF2B5EF4-FFF2-40B4-BE49-F238E27FC236}">
                <a16:creationId xmlns:a16="http://schemas.microsoft.com/office/drawing/2014/main" xmlns="" id="{BB822B2F-D267-0644-A31E-F599127E7515}"/>
              </a:ext>
            </a:extLst>
          </p:cNvPr>
          <p:cNvSpPr>
            <a:spLocks noGrp="1"/>
          </p:cNvSpPr>
          <p:nvPr>
            <p:ph type="pic" sz="quarter" idx="28"/>
          </p:nvPr>
        </p:nvSpPr>
        <p:spPr>
          <a:xfrm>
            <a:off x="2086869" y="3022963"/>
            <a:ext cx="1070601" cy="1070600"/>
          </a:xfrm>
        </p:spPr>
        <p:txBody>
          <a:bodyPr/>
          <a:lstStyle/>
          <a:p>
            <a:endParaRPr lang="es-ES"/>
          </a:p>
        </p:txBody>
      </p:sp>
      <p:sp>
        <p:nvSpPr>
          <p:cNvPr id="45" name="Marcador de texto 9">
            <a:extLst>
              <a:ext uri="{FF2B5EF4-FFF2-40B4-BE49-F238E27FC236}">
                <a16:creationId xmlns:a16="http://schemas.microsoft.com/office/drawing/2014/main" xmlns="" id="{3981377F-E9C3-9943-9228-74050DBBAB0E}"/>
              </a:ext>
            </a:extLst>
          </p:cNvPr>
          <p:cNvSpPr>
            <a:spLocks noGrp="1"/>
          </p:cNvSpPr>
          <p:nvPr>
            <p:ph type="body" sz="quarter" idx="29" hasCustomPrompt="1"/>
          </p:nvPr>
        </p:nvSpPr>
        <p:spPr>
          <a:xfrm>
            <a:off x="2084725" y="4263479"/>
            <a:ext cx="1070601" cy="513768"/>
          </a:xfrm>
        </p:spPr>
        <p:txBody>
          <a:bodyPr lIns="0" tIns="0" rIns="0" bIns="0">
            <a:noAutofit/>
          </a:bodyPr>
          <a:lstStyle>
            <a:lvl1pPr marL="0" indent="0" algn="ctr">
              <a:buFontTx/>
              <a:buNone/>
              <a:defRPr sz="1800" b="1">
                <a:solidFill>
                  <a:srgbClr val="465461"/>
                </a:solidFill>
                <a:latin typeface="Arial" panose="020B0604020202020204" pitchFamily="34" charset="0"/>
                <a:cs typeface="Arial" panose="020B0604020202020204" pitchFamily="34" charset="0"/>
              </a:defRPr>
            </a:lvl1pPr>
          </a:lstStyle>
          <a:p>
            <a:pPr lvl="0"/>
            <a:r>
              <a:rPr lang="es-ES" dirty="0"/>
              <a:t>Texto icono 1</a:t>
            </a:r>
          </a:p>
        </p:txBody>
      </p:sp>
      <p:sp>
        <p:nvSpPr>
          <p:cNvPr id="46" name="Marcador de posición de imagen 3">
            <a:extLst>
              <a:ext uri="{FF2B5EF4-FFF2-40B4-BE49-F238E27FC236}">
                <a16:creationId xmlns:a16="http://schemas.microsoft.com/office/drawing/2014/main" xmlns="" id="{9C317F13-FDF8-F246-93A2-CD1CFCEFFD3E}"/>
              </a:ext>
            </a:extLst>
          </p:cNvPr>
          <p:cNvSpPr>
            <a:spLocks noGrp="1"/>
          </p:cNvSpPr>
          <p:nvPr>
            <p:ph type="pic" sz="quarter" idx="32"/>
          </p:nvPr>
        </p:nvSpPr>
        <p:spPr>
          <a:xfrm>
            <a:off x="3827663" y="3022963"/>
            <a:ext cx="1070601" cy="1070600"/>
          </a:xfrm>
        </p:spPr>
        <p:txBody>
          <a:bodyPr/>
          <a:lstStyle/>
          <a:p>
            <a:endParaRPr lang="es-ES"/>
          </a:p>
        </p:txBody>
      </p:sp>
      <p:sp>
        <p:nvSpPr>
          <p:cNvPr id="47" name="Marcador de texto 9">
            <a:extLst>
              <a:ext uri="{FF2B5EF4-FFF2-40B4-BE49-F238E27FC236}">
                <a16:creationId xmlns:a16="http://schemas.microsoft.com/office/drawing/2014/main" xmlns="" id="{1F7E3685-7430-E441-9494-2B32880013E5}"/>
              </a:ext>
            </a:extLst>
          </p:cNvPr>
          <p:cNvSpPr>
            <a:spLocks noGrp="1"/>
          </p:cNvSpPr>
          <p:nvPr>
            <p:ph type="body" sz="quarter" idx="33" hasCustomPrompt="1"/>
          </p:nvPr>
        </p:nvSpPr>
        <p:spPr>
          <a:xfrm>
            <a:off x="3833275" y="4263479"/>
            <a:ext cx="1070601" cy="513768"/>
          </a:xfrm>
        </p:spPr>
        <p:txBody>
          <a:bodyPr lIns="0" tIns="0" rIns="0" bIns="0">
            <a:noAutofit/>
          </a:bodyPr>
          <a:lstStyle>
            <a:lvl1pPr marL="0" indent="0" algn="ctr">
              <a:buFontTx/>
              <a:buNone/>
              <a:defRPr sz="1800" b="1">
                <a:solidFill>
                  <a:srgbClr val="465461"/>
                </a:solidFill>
                <a:latin typeface="Arial" panose="020B0604020202020204" pitchFamily="34" charset="0"/>
                <a:cs typeface="Arial" panose="020B0604020202020204" pitchFamily="34" charset="0"/>
              </a:defRPr>
            </a:lvl1pPr>
          </a:lstStyle>
          <a:p>
            <a:pPr lvl="0"/>
            <a:r>
              <a:rPr lang="es-ES" dirty="0"/>
              <a:t>Texto icono 1</a:t>
            </a:r>
          </a:p>
        </p:txBody>
      </p:sp>
      <p:sp>
        <p:nvSpPr>
          <p:cNvPr id="48" name="Marcador de posición de imagen 3">
            <a:extLst>
              <a:ext uri="{FF2B5EF4-FFF2-40B4-BE49-F238E27FC236}">
                <a16:creationId xmlns:a16="http://schemas.microsoft.com/office/drawing/2014/main" xmlns="" id="{1BE1DA88-8928-9446-9574-362697FBC716}"/>
              </a:ext>
            </a:extLst>
          </p:cNvPr>
          <p:cNvSpPr>
            <a:spLocks noGrp="1"/>
          </p:cNvSpPr>
          <p:nvPr>
            <p:ph type="pic" sz="quarter" idx="36"/>
          </p:nvPr>
        </p:nvSpPr>
        <p:spPr>
          <a:xfrm>
            <a:off x="5568457" y="3022963"/>
            <a:ext cx="1070601" cy="1070600"/>
          </a:xfrm>
        </p:spPr>
        <p:txBody>
          <a:bodyPr/>
          <a:lstStyle/>
          <a:p>
            <a:endParaRPr lang="es-ES"/>
          </a:p>
        </p:txBody>
      </p:sp>
      <p:sp>
        <p:nvSpPr>
          <p:cNvPr id="49" name="Marcador de texto 9">
            <a:extLst>
              <a:ext uri="{FF2B5EF4-FFF2-40B4-BE49-F238E27FC236}">
                <a16:creationId xmlns:a16="http://schemas.microsoft.com/office/drawing/2014/main" xmlns="" id="{3D0B64DD-B14C-2642-AEE9-C17F114B570D}"/>
              </a:ext>
            </a:extLst>
          </p:cNvPr>
          <p:cNvSpPr>
            <a:spLocks noGrp="1"/>
          </p:cNvSpPr>
          <p:nvPr>
            <p:ph type="body" sz="quarter" idx="37" hasCustomPrompt="1"/>
          </p:nvPr>
        </p:nvSpPr>
        <p:spPr>
          <a:xfrm>
            <a:off x="5560699" y="4263479"/>
            <a:ext cx="1070601" cy="513768"/>
          </a:xfrm>
        </p:spPr>
        <p:txBody>
          <a:bodyPr lIns="0" tIns="0" rIns="0" bIns="0">
            <a:noAutofit/>
          </a:bodyPr>
          <a:lstStyle>
            <a:lvl1pPr marL="0" indent="0" algn="ctr">
              <a:buFontTx/>
              <a:buNone/>
              <a:defRPr sz="1800" b="1">
                <a:solidFill>
                  <a:srgbClr val="465461"/>
                </a:solidFill>
                <a:latin typeface="Arial" panose="020B0604020202020204" pitchFamily="34" charset="0"/>
                <a:cs typeface="Arial" panose="020B0604020202020204" pitchFamily="34" charset="0"/>
              </a:defRPr>
            </a:lvl1pPr>
          </a:lstStyle>
          <a:p>
            <a:pPr lvl="0"/>
            <a:r>
              <a:rPr lang="es-ES" dirty="0"/>
              <a:t>Texto icono 1</a:t>
            </a:r>
          </a:p>
        </p:txBody>
      </p:sp>
      <p:sp>
        <p:nvSpPr>
          <p:cNvPr id="50" name="Marcador de posición de imagen 3">
            <a:extLst>
              <a:ext uri="{FF2B5EF4-FFF2-40B4-BE49-F238E27FC236}">
                <a16:creationId xmlns:a16="http://schemas.microsoft.com/office/drawing/2014/main" xmlns="" id="{5353CC2A-58BC-FD49-9306-EFDAB2A58EB2}"/>
              </a:ext>
            </a:extLst>
          </p:cNvPr>
          <p:cNvSpPr>
            <a:spLocks noGrp="1"/>
          </p:cNvSpPr>
          <p:nvPr>
            <p:ph type="pic" sz="quarter" idx="38"/>
          </p:nvPr>
        </p:nvSpPr>
        <p:spPr>
          <a:xfrm>
            <a:off x="7309251" y="3022963"/>
            <a:ext cx="1070601" cy="1070600"/>
          </a:xfrm>
        </p:spPr>
        <p:txBody>
          <a:bodyPr/>
          <a:lstStyle/>
          <a:p>
            <a:endParaRPr lang="es-ES"/>
          </a:p>
        </p:txBody>
      </p:sp>
      <p:sp>
        <p:nvSpPr>
          <p:cNvPr id="51" name="Marcador de texto 9">
            <a:extLst>
              <a:ext uri="{FF2B5EF4-FFF2-40B4-BE49-F238E27FC236}">
                <a16:creationId xmlns:a16="http://schemas.microsoft.com/office/drawing/2014/main" xmlns="" id="{338215D0-BE47-784C-8F4E-5FDC31EF24B4}"/>
              </a:ext>
            </a:extLst>
          </p:cNvPr>
          <p:cNvSpPr>
            <a:spLocks noGrp="1"/>
          </p:cNvSpPr>
          <p:nvPr>
            <p:ph type="body" sz="quarter" idx="39" hasCustomPrompt="1"/>
          </p:nvPr>
        </p:nvSpPr>
        <p:spPr>
          <a:xfrm>
            <a:off x="7309249" y="4263479"/>
            <a:ext cx="1070601" cy="513768"/>
          </a:xfrm>
        </p:spPr>
        <p:txBody>
          <a:bodyPr lIns="0" tIns="0" rIns="0" bIns="0">
            <a:noAutofit/>
          </a:bodyPr>
          <a:lstStyle>
            <a:lvl1pPr marL="0" indent="0" algn="ctr">
              <a:buFontTx/>
              <a:buNone/>
              <a:defRPr sz="1800" b="1">
                <a:solidFill>
                  <a:srgbClr val="465461"/>
                </a:solidFill>
                <a:latin typeface="Arial" panose="020B0604020202020204" pitchFamily="34" charset="0"/>
                <a:cs typeface="Arial" panose="020B0604020202020204" pitchFamily="34" charset="0"/>
              </a:defRPr>
            </a:lvl1pPr>
          </a:lstStyle>
          <a:p>
            <a:pPr lvl="0"/>
            <a:r>
              <a:rPr lang="es-ES" dirty="0"/>
              <a:t>Texto icono 1</a:t>
            </a:r>
          </a:p>
        </p:txBody>
      </p:sp>
      <p:sp>
        <p:nvSpPr>
          <p:cNvPr id="52" name="Marcador de posición de imagen 3">
            <a:extLst>
              <a:ext uri="{FF2B5EF4-FFF2-40B4-BE49-F238E27FC236}">
                <a16:creationId xmlns:a16="http://schemas.microsoft.com/office/drawing/2014/main" xmlns="" id="{B5E93A57-BC12-0144-8A70-233BD968DF7A}"/>
              </a:ext>
            </a:extLst>
          </p:cNvPr>
          <p:cNvSpPr>
            <a:spLocks noGrp="1"/>
          </p:cNvSpPr>
          <p:nvPr>
            <p:ph type="pic" sz="quarter" idx="40"/>
          </p:nvPr>
        </p:nvSpPr>
        <p:spPr>
          <a:xfrm>
            <a:off x="9050045" y="3022963"/>
            <a:ext cx="1070601" cy="1070600"/>
          </a:xfrm>
        </p:spPr>
        <p:txBody>
          <a:bodyPr/>
          <a:lstStyle/>
          <a:p>
            <a:endParaRPr lang="es-ES"/>
          </a:p>
        </p:txBody>
      </p:sp>
      <p:sp>
        <p:nvSpPr>
          <p:cNvPr id="53" name="Marcador de texto 9">
            <a:extLst>
              <a:ext uri="{FF2B5EF4-FFF2-40B4-BE49-F238E27FC236}">
                <a16:creationId xmlns:a16="http://schemas.microsoft.com/office/drawing/2014/main" xmlns="" id="{DB4E3C6C-89F3-4A47-9E99-9A43FC047C60}"/>
              </a:ext>
            </a:extLst>
          </p:cNvPr>
          <p:cNvSpPr>
            <a:spLocks noGrp="1"/>
          </p:cNvSpPr>
          <p:nvPr>
            <p:ph type="body" sz="quarter" idx="41" hasCustomPrompt="1"/>
          </p:nvPr>
        </p:nvSpPr>
        <p:spPr>
          <a:xfrm>
            <a:off x="9050045" y="4263479"/>
            <a:ext cx="1070601" cy="513768"/>
          </a:xfrm>
        </p:spPr>
        <p:txBody>
          <a:bodyPr lIns="0" tIns="0" rIns="0" bIns="0">
            <a:noAutofit/>
          </a:bodyPr>
          <a:lstStyle>
            <a:lvl1pPr marL="0" indent="0" algn="ctr">
              <a:buFontTx/>
              <a:buNone/>
              <a:defRPr sz="1800" b="1">
                <a:solidFill>
                  <a:srgbClr val="465461"/>
                </a:solidFill>
                <a:latin typeface="Arial" panose="020B0604020202020204" pitchFamily="34" charset="0"/>
                <a:cs typeface="Arial" panose="020B0604020202020204" pitchFamily="34" charset="0"/>
              </a:defRPr>
            </a:lvl1pPr>
          </a:lstStyle>
          <a:p>
            <a:pPr lvl="0"/>
            <a:r>
              <a:rPr lang="es-ES" dirty="0"/>
              <a:t>Texto icono 1</a:t>
            </a:r>
          </a:p>
        </p:txBody>
      </p:sp>
      <p:sp>
        <p:nvSpPr>
          <p:cNvPr id="54" name="Marcador de posición de imagen 3">
            <a:extLst>
              <a:ext uri="{FF2B5EF4-FFF2-40B4-BE49-F238E27FC236}">
                <a16:creationId xmlns:a16="http://schemas.microsoft.com/office/drawing/2014/main" xmlns="" id="{621AAF6F-63E6-9241-9B50-C55A174A476C}"/>
              </a:ext>
            </a:extLst>
          </p:cNvPr>
          <p:cNvSpPr>
            <a:spLocks noGrp="1"/>
          </p:cNvSpPr>
          <p:nvPr>
            <p:ph type="pic" sz="quarter" idx="42"/>
          </p:nvPr>
        </p:nvSpPr>
        <p:spPr>
          <a:xfrm>
            <a:off x="10790841" y="3022963"/>
            <a:ext cx="1070601" cy="1070600"/>
          </a:xfrm>
        </p:spPr>
        <p:txBody>
          <a:bodyPr/>
          <a:lstStyle/>
          <a:p>
            <a:endParaRPr lang="es-ES"/>
          </a:p>
        </p:txBody>
      </p:sp>
      <p:sp>
        <p:nvSpPr>
          <p:cNvPr id="55" name="Marcador de texto 9">
            <a:extLst>
              <a:ext uri="{FF2B5EF4-FFF2-40B4-BE49-F238E27FC236}">
                <a16:creationId xmlns:a16="http://schemas.microsoft.com/office/drawing/2014/main" xmlns="" id="{34BFE0AF-A555-1549-9E21-F7E3991672E4}"/>
              </a:ext>
            </a:extLst>
          </p:cNvPr>
          <p:cNvSpPr>
            <a:spLocks noGrp="1"/>
          </p:cNvSpPr>
          <p:nvPr>
            <p:ph type="body" sz="quarter" idx="43" hasCustomPrompt="1"/>
          </p:nvPr>
        </p:nvSpPr>
        <p:spPr>
          <a:xfrm>
            <a:off x="10790841" y="4263479"/>
            <a:ext cx="1070601" cy="513768"/>
          </a:xfrm>
        </p:spPr>
        <p:txBody>
          <a:bodyPr lIns="0" tIns="0" rIns="0" bIns="0">
            <a:noAutofit/>
          </a:bodyPr>
          <a:lstStyle>
            <a:lvl1pPr marL="0" indent="0" algn="ctr">
              <a:buFontTx/>
              <a:buNone/>
              <a:defRPr sz="1800" b="1">
                <a:solidFill>
                  <a:srgbClr val="465461"/>
                </a:solidFill>
                <a:latin typeface="Arial" panose="020B0604020202020204" pitchFamily="34" charset="0"/>
                <a:cs typeface="Arial" panose="020B0604020202020204" pitchFamily="34" charset="0"/>
              </a:defRPr>
            </a:lvl1pPr>
          </a:lstStyle>
          <a:p>
            <a:pPr lvl="0"/>
            <a:r>
              <a:rPr lang="es-ES" dirty="0"/>
              <a:t>Texto icono 1</a:t>
            </a:r>
          </a:p>
        </p:txBody>
      </p:sp>
      <p:sp>
        <p:nvSpPr>
          <p:cNvPr id="56" name="Marcador de posición de imagen 3">
            <a:extLst>
              <a:ext uri="{FF2B5EF4-FFF2-40B4-BE49-F238E27FC236}">
                <a16:creationId xmlns:a16="http://schemas.microsoft.com/office/drawing/2014/main" xmlns="" id="{784B31C8-09C7-DA4A-8060-FA102C824E36}"/>
              </a:ext>
            </a:extLst>
          </p:cNvPr>
          <p:cNvSpPr>
            <a:spLocks noGrp="1"/>
          </p:cNvSpPr>
          <p:nvPr>
            <p:ph type="pic" sz="quarter" idx="44"/>
          </p:nvPr>
        </p:nvSpPr>
        <p:spPr>
          <a:xfrm>
            <a:off x="346075" y="4974947"/>
            <a:ext cx="1070601" cy="1070600"/>
          </a:xfrm>
        </p:spPr>
        <p:txBody>
          <a:bodyPr/>
          <a:lstStyle/>
          <a:p>
            <a:endParaRPr lang="es-ES"/>
          </a:p>
        </p:txBody>
      </p:sp>
      <p:sp>
        <p:nvSpPr>
          <p:cNvPr id="57" name="Marcador de texto 9">
            <a:extLst>
              <a:ext uri="{FF2B5EF4-FFF2-40B4-BE49-F238E27FC236}">
                <a16:creationId xmlns:a16="http://schemas.microsoft.com/office/drawing/2014/main" xmlns="" id="{FD1F348D-486E-9448-BD0B-9A04831F980E}"/>
              </a:ext>
            </a:extLst>
          </p:cNvPr>
          <p:cNvSpPr>
            <a:spLocks noGrp="1"/>
          </p:cNvSpPr>
          <p:nvPr>
            <p:ph type="body" sz="quarter" idx="45" hasCustomPrompt="1"/>
          </p:nvPr>
        </p:nvSpPr>
        <p:spPr>
          <a:xfrm>
            <a:off x="346075" y="6215463"/>
            <a:ext cx="1070601" cy="513768"/>
          </a:xfrm>
        </p:spPr>
        <p:txBody>
          <a:bodyPr lIns="0" tIns="0" rIns="0" bIns="0">
            <a:noAutofit/>
          </a:bodyPr>
          <a:lstStyle>
            <a:lvl1pPr marL="0" indent="0" algn="ctr">
              <a:buFontTx/>
              <a:buNone/>
              <a:defRPr sz="1800" b="1">
                <a:solidFill>
                  <a:srgbClr val="465461"/>
                </a:solidFill>
                <a:latin typeface="Arial" panose="020B0604020202020204" pitchFamily="34" charset="0"/>
                <a:cs typeface="Arial" panose="020B0604020202020204" pitchFamily="34" charset="0"/>
              </a:defRPr>
            </a:lvl1pPr>
          </a:lstStyle>
          <a:p>
            <a:pPr lvl="0"/>
            <a:r>
              <a:rPr lang="es-ES" dirty="0"/>
              <a:t>Texto icono 1</a:t>
            </a:r>
          </a:p>
        </p:txBody>
      </p:sp>
      <p:sp>
        <p:nvSpPr>
          <p:cNvPr id="58" name="Marcador de posición de imagen 3">
            <a:extLst>
              <a:ext uri="{FF2B5EF4-FFF2-40B4-BE49-F238E27FC236}">
                <a16:creationId xmlns:a16="http://schemas.microsoft.com/office/drawing/2014/main" xmlns="" id="{92B47CFB-A1B6-CA43-8D35-9FA48A47EED4}"/>
              </a:ext>
            </a:extLst>
          </p:cNvPr>
          <p:cNvSpPr>
            <a:spLocks noGrp="1"/>
          </p:cNvSpPr>
          <p:nvPr>
            <p:ph type="pic" sz="quarter" idx="46"/>
          </p:nvPr>
        </p:nvSpPr>
        <p:spPr>
          <a:xfrm>
            <a:off x="2086869" y="4974947"/>
            <a:ext cx="1070601" cy="1070600"/>
          </a:xfrm>
        </p:spPr>
        <p:txBody>
          <a:bodyPr/>
          <a:lstStyle/>
          <a:p>
            <a:endParaRPr lang="es-ES"/>
          </a:p>
        </p:txBody>
      </p:sp>
      <p:sp>
        <p:nvSpPr>
          <p:cNvPr id="59" name="Marcador de texto 9">
            <a:extLst>
              <a:ext uri="{FF2B5EF4-FFF2-40B4-BE49-F238E27FC236}">
                <a16:creationId xmlns:a16="http://schemas.microsoft.com/office/drawing/2014/main" xmlns="" id="{89268DB2-0592-1446-BBDE-EEFB38D83085}"/>
              </a:ext>
            </a:extLst>
          </p:cNvPr>
          <p:cNvSpPr>
            <a:spLocks noGrp="1"/>
          </p:cNvSpPr>
          <p:nvPr>
            <p:ph type="body" sz="quarter" idx="47" hasCustomPrompt="1"/>
          </p:nvPr>
        </p:nvSpPr>
        <p:spPr>
          <a:xfrm>
            <a:off x="2084725" y="6215463"/>
            <a:ext cx="1070601" cy="513768"/>
          </a:xfrm>
        </p:spPr>
        <p:txBody>
          <a:bodyPr lIns="0" tIns="0" rIns="0" bIns="0">
            <a:noAutofit/>
          </a:bodyPr>
          <a:lstStyle>
            <a:lvl1pPr marL="0" indent="0" algn="ctr">
              <a:buFontTx/>
              <a:buNone/>
              <a:defRPr sz="1800" b="1">
                <a:solidFill>
                  <a:srgbClr val="465461"/>
                </a:solidFill>
                <a:latin typeface="Arial" panose="020B0604020202020204" pitchFamily="34" charset="0"/>
                <a:cs typeface="Arial" panose="020B0604020202020204" pitchFamily="34" charset="0"/>
              </a:defRPr>
            </a:lvl1pPr>
          </a:lstStyle>
          <a:p>
            <a:pPr lvl="0"/>
            <a:r>
              <a:rPr lang="es-ES" dirty="0"/>
              <a:t>Texto icono 1</a:t>
            </a:r>
          </a:p>
        </p:txBody>
      </p:sp>
      <p:sp>
        <p:nvSpPr>
          <p:cNvPr id="60" name="Marcador de posición de imagen 3">
            <a:extLst>
              <a:ext uri="{FF2B5EF4-FFF2-40B4-BE49-F238E27FC236}">
                <a16:creationId xmlns:a16="http://schemas.microsoft.com/office/drawing/2014/main" xmlns="" id="{C5BB2BD1-39DF-B24F-A60D-72DDBEDACEEB}"/>
              </a:ext>
            </a:extLst>
          </p:cNvPr>
          <p:cNvSpPr>
            <a:spLocks noGrp="1"/>
          </p:cNvSpPr>
          <p:nvPr>
            <p:ph type="pic" sz="quarter" idx="48"/>
          </p:nvPr>
        </p:nvSpPr>
        <p:spPr>
          <a:xfrm>
            <a:off x="3827663" y="4974947"/>
            <a:ext cx="1070601" cy="1070600"/>
          </a:xfrm>
        </p:spPr>
        <p:txBody>
          <a:bodyPr/>
          <a:lstStyle/>
          <a:p>
            <a:endParaRPr lang="es-ES"/>
          </a:p>
        </p:txBody>
      </p:sp>
      <p:sp>
        <p:nvSpPr>
          <p:cNvPr id="61" name="Marcador de texto 9">
            <a:extLst>
              <a:ext uri="{FF2B5EF4-FFF2-40B4-BE49-F238E27FC236}">
                <a16:creationId xmlns:a16="http://schemas.microsoft.com/office/drawing/2014/main" xmlns="" id="{DEFA8A1D-9A48-674D-8989-5C806F5E6C8C}"/>
              </a:ext>
            </a:extLst>
          </p:cNvPr>
          <p:cNvSpPr>
            <a:spLocks noGrp="1"/>
          </p:cNvSpPr>
          <p:nvPr>
            <p:ph type="body" sz="quarter" idx="49" hasCustomPrompt="1"/>
          </p:nvPr>
        </p:nvSpPr>
        <p:spPr>
          <a:xfrm>
            <a:off x="3833275" y="6215463"/>
            <a:ext cx="1070601" cy="513768"/>
          </a:xfrm>
        </p:spPr>
        <p:txBody>
          <a:bodyPr lIns="0" tIns="0" rIns="0" bIns="0">
            <a:noAutofit/>
          </a:bodyPr>
          <a:lstStyle>
            <a:lvl1pPr marL="0" indent="0" algn="ctr">
              <a:buFontTx/>
              <a:buNone/>
              <a:defRPr sz="1800" b="1">
                <a:solidFill>
                  <a:srgbClr val="465461"/>
                </a:solidFill>
                <a:latin typeface="Arial" panose="020B0604020202020204" pitchFamily="34" charset="0"/>
                <a:cs typeface="Arial" panose="020B0604020202020204" pitchFamily="34" charset="0"/>
              </a:defRPr>
            </a:lvl1pPr>
          </a:lstStyle>
          <a:p>
            <a:pPr lvl="0"/>
            <a:r>
              <a:rPr lang="es-ES" dirty="0"/>
              <a:t>Texto icono 1</a:t>
            </a:r>
          </a:p>
        </p:txBody>
      </p:sp>
      <p:sp>
        <p:nvSpPr>
          <p:cNvPr id="62" name="Marcador de posición de imagen 3">
            <a:extLst>
              <a:ext uri="{FF2B5EF4-FFF2-40B4-BE49-F238E27FC236}">
                <a16:creationId xmlns:a16="http://schemas.microsoft.com/office/drawing/2014/main" xmlns="" id="{B462469D-E9D6-CC43-BB3B-9567200FFB61}"/>
              </a:ext>
            </a:extLst>
          </p:cNvPr>
          <p:cNvSpPr>
            <a:spLocks noGrp="1"/>
          </p:cNvSpPr>
          <p:nvPr>
            <p:ph type="pic" sz="quarter" idx="50"/>
          </p:nvPr>
        </p:nvSpPr>
        <p:spPr>
          <a:xfrm>
            <a:off x="5568457" y="4974947"/>
            <a:ext cx="1070601" cy="1070600"/>
          </a:xfrm>
        </p:spPr>
        <p:txBody>
          <a:bodyPr/>
          <a:lstStyle/>
          <a:p>
            <a:endParaRPr lang="es-ES"/>
          </a:p>
        </p:txBody>
      </p:sp>
      <p:sp>
        <p:nvSpPr>
          <p:cNvPr id="63" name="Marcador de texto 9">
            <a:extLst>
              <a:ext uri="{FF2B5EF4-FFF2-40B4-BE49-F238E27FC236}">
                <a16:creationId xmlns:a16="http://schemas.microsoft.com/office/drawing/2014/main" xmlns="" id="{3200B203-7E76-3B40-BD9A-6FFB785E9AC1}"/>
              </a:ext>
            </a:extLst>
          </p:cNvPr>
          <p:cNvSpPr>
            <a:spLocks noGrp="1"/>
          </p:cNvSpPr>
          <p:nvPr>
            <p:ph type="body" sz="quarter" idx="51" hasCustomPrompt="1"/>
          </p:nvPr>
        </p:nvSpPr>
        <p:spPr>
          <a:xfrm>
            <a:off x="5560699" y="6215463"/>
            <a:ext cx="1070601" cy="513768"/>
          </a:xfrm>
        </p:spPr>
        <p:txBody>
          <a:bodyPr lIns="0" tIns="0" rIns="0" bIns="0">
            <a:noAutofit/>
          </a:bodyPr>
          <a:lstStyle>
            <a:lvl1pPr marL="0" indent="0" algn="ctr">
              <a:buFontTx/>
              <a:buNone/>
              <a:defRPr sz="1800" b="1">
                <a:solidFill>
                  <a:srgbClr val="465461"/>
                </a:solidFill>
                <a:latin typeface="Arial" panose="020B0604020202020204" pitchFamily="34" charset="0"/>
                <a:cs typeface="Arial" panose="020B0604020202020204" pitchFamily="34" charset="0"/>
              </a:defRPr>
            </a:lvl1pPr>
          </a:lstStyle>
          <a:p>
            <a:pPr lvl="0"/>
            <a:r>
              <a:rPr lang="es-ES" dirty="0"/>
              <a:t>Texto icono 1</a:t>
            </a:r>
          </a:p>
        </p:txBody>
      </p:sp>
      <p:sp>
        <p:nvSpPr>
          <p:cNvPr id="64" name="Marcador de posición de imagen 3">
            <a:extLst>
              <a:ext uri="{FF2B5EF4-FFF2-40B4-BE49-F238E27FC236}">
                <a16:creationId xmlns:a16="http://schemas.microsoft.com/office/drawing/2014/main" xmlns="" id="{46AB9E2B-3612-D84A-87D9-88D7003256BE}"/>
              </a:ext>
            </a:extLst>
          </p:cNvPr>
          <p:cNvSpPr>
            <a:spLocks noGrp="1"/>
          </p:cNvSpPr>
          <p:nvPr>
            <p:ph type="pic" sz="quarter" idx="52"/>
          </p:nvPr>
        </p:nvSpPr>
        <p:spPr>
          <a:xfrm>
            <a:off x="7309251" y="4974947"/>
            <a:ext cx="1070601" cy="1070600"/>
          </a:xfrm>
        </p:spPr>
        <p:txBody>
          <a:bodyPr/>
          <a:lstStyle/>
          <a:p>
            <a:endParaRPr lang="es-ES"/>
          </a:p>
        </p:txBody>
      </p:sp>
      <p:sp>
        <p:nvSpPr>
          <p:cNvPr id="65" name="Marcador de texto 9">
            <a:extLst>
              <a:ext uri="{FF2B5EF4-FFF2-40B4-BE49-F238E27FC236}">
                <a16:creationId xmlns:a16="http://schemas.microsoft.com/office/drawing/2014/main" xmlns="" id="{ADDEEEC3-B8DF-3549-897F-3B82CB5D99C1}"/>
              </a:ext>
            </a:extLst>
          </p:cNvPr>
          <p:cNvSpPr>
            <a:spLocks noGrp="1"/>
          </p:cNvSpPr>
          <p:nvPr>
            <p:ph type="body" sz="quarter" idx="53" hasCustomPrompt="1"/>
          </p:nvPr>
        </p:nvSpPr>
        <p:spPr>
          <a:xfrm>
            <a:off x="7309249" y="6215463"/>
            <a:ext cx="1070601" cy="513768"/>
          </a:xfrm>
        </p:spPr>
        <p:txBody>
          <a:bodyPr lIns="0" tIns="0" rIns="0" bIns="0">
            <a:noAutofit/>
          </a:bodyPr>
          <a:lstStyle>
            <a:lvl1pPr marL="0" indent="0" algn="ctr">
              <a:buFontTx/>
              <a:buNone/>
              <a:defRPr sz="1800" b="1">
                <a:solidFill>
                  <a:srgbClr val="465461"/>
                </a:solidFill>
                <a:latin typeface="Arial" panose="020B0604020202020204" pitchFamily="34" charset="0"/>
                <a:cs typeface="Arial" panose="020B0604020202020204" pitchFamily="34" charset="0"/>
              </a:defRPr>
            </a:lvl1pPr>
          </a:lstStyle>
          <a:p>
            <a:pPr lvl="0"/>
            <a:r>
              <a:rPr lang="es-ES" dirty="0"/>
              <a:t>Texto icono 1</a:t>
            </a:r>
          </a:p>
        </p:txBody>
      </p:sp>
      <p:sp>
        <p:nvSpPr>
          <p:cNvPr id="66" name="Marcador de posición de imagen 3">
            <a:extLst>
              <a:ext uri="{FF2B5EF4-FFF2-40B4-BE49-F238E27FC236}">
                <a16:creationId xmlns:a16="http://schemas.microsoft.com/office/drawing/2014/main" xmlns="" id="{A536668A-7D00-7945-8E15-59700838A6D1}"/>
              </a:ext>
            </a:extLst>
          </p:cNvPr>
          <p:cNvSpPr>
            <a:spLocks noGrp="1"/>
          </p:cNvSpPr>
          <p:nvPr>
            <p:ph type="pic" sz="quarter" idx="54"/>
          </p:nvPr>
        </p:nvSpPr>
        <p:spPr>
          <a:xfrm>
            <a:off x="9050045" y="4974947"/>
            <a:ext cx="1070601" cy="1070600"/>
          </a:xfrm>
        </p:spPr>
        <p:txBody>
          <a:bodyPr/>
          <a:lstStyle/>
          <a:p>
            <a:endParaRPr lang="es-ES"/>
          </a:p>
        </p:txBody>
      </p:sp>
      <p:sp>
        <p:nvSpPr>
          <p:cNvPr id="67" name="Marcador de texto 9">
            <a:extLst>
              <a:ext uri="{FF2B5EF4-FFF2-40B4-BE49-F238E27FC236}">
                <a16:creationId xmlns:a16="http://schemas.microsoft.com/office/drawing/2014/main" xmlns="" id="{A61323AD-163A-8D41-9A8B-D7C843A3FAD2}"/>
              </a:ext>
            </a:extLst>
          </p:cNvPr>
          <p:cNvSpPr>
            <a:spLocks noGrp="1"/>
          </p:cNvSpPr>
          <p:nvPr>
            <p:ph type="body" sz="quarter" idx="55" hasCustomPrompt="1"/>
          </p:nvPr>
        </p:nvSpPr>
        <p:spPr>
          <a:xfrm>
            <a:off x="9050045" y="6215463"/>
            <a:ext cx="1070601" cy="513768"/>
          </a:xfrm>
        </p:spPr>
        <p:txBody>
          <a:bodyPr lIns="0" tIns="0" rIns="0" bIns="0">
            <a:noAutofit/>
          </a:bodyPr>
          <a:lstStyle>
            <a:lvl1pPr marL="0" indent="0" algn="ctr">
              <a:buFontTx/>
              <a:buNone/>
              <a:defRPr sz="1800" b="1">
                <a:solidFill>
                  <a:srgbClr val="465461"/>
                </a:solidFill>
                <a:latin typeface="Arial" panose="020B0604020202020204" pitchFamily="34" charset="0"/>
                <a:cs typeface="Arial" panose="020B0604020202020204" pitchFamily="34" charset="0"/>
              </a:defRPr>
            </a:lvl1pPr>
          </a:lstStyle>
          <a:p>
            <a:pPr lvl="0"/>
            <a:r>
              <a:rPr lang="es-ES" dirty="0"/>
              <a:t>Texto icono 1</a:t>
            </a:r>
          </a:p>
        </p:txBody>
      </p:sp>
      <p:sp>
        <p:nvSpPr>
          <p:cNvPr id="68" name="Marcador de posición de imagen 3">
            <a:extLst>
              <a:ext uri="{FF2B5EF4-FFF2-40B4-BE49-F238E27FC236}">
                <a16:creationId xmlns:a16="http://schemas.microsoft.com/office/drawing/2014/main" xmlns="" id="{B2DBFA34-C810-C84C-A064-4C45A0A0A926}"/>
              </a:ext>
            </a:extLst>
          </p:cNvPr>
          <p:cNvSpPr>
            <a:spLocks noGrp="1"/>
          </p:cNvSpPr>
          <p:nvPr>
            <p:ph type="pic" sz="quarter" idx="56"/>
          </p:nvPr>
        </p:nvSpPr>
        <p:spPr>
          <a:xfrm>
            <a:off x="10790841" y="4974947"/>
            <a:ext cx="1070601" cy="1070600"/>
          </a:xfrm>
        </p:spPr>
        <p:txBody>
          <a:bodyPr/>
          <a:lstStyle/>
          <a:p>
            <a:endParaRPr lang="es-ES"/>
          </a:p>
        </p:txBody>
      </p:sp>
      <p:sp>
        <p:nvSpPr>
          <p:cNvPr id="69" name="Marcador de texto 9">
            <a:extLst>
              <a:ext uri="{FF2B5EF4-FFF2-40B4-BE49-F238E27FC236}">
                <a16:creationId xmlns:a16="http://schemas.microsoft.com/office/drawing/2014/main" xmlns="" id="{9D289F59-2AAC-444E-BF8D-3A1BAB159991}"/>
              </a:ext>
            </a:extLst>
          </p:cNvPr>
          <p:cNvSpPr>
            <a:spLocks noGrp="1"/>
          </p:cNvSpPr>
          <p:nvPr>
            <p:ph type="body" sz="quarter" idx="57" hasCustomPrompt="1"/>
          </p:nvPr>
        </p:nvSpPr>
        <p:spPr>
          <a:xfrm>
            <a:off x="10790841" y="6215463"/>
            <a:ext cx="1070601" cy="513768"/>
          </a:xfrm>
        </p:spPr>
        <p:txBody>
          <a:bodyPr lIns="0" tIns="0" rIns="0" bIns="0">
            <a:noAutofit/>
          </a:bodyPr>
          <a:lstStyle>
            <a:lvl1pPr marL="0" indent="0" algn="ctr">
              <a:buFontTx/>
              <a:buNone/>
              <a:defRPr sz="1800" b="1">
                <a:solidFill>
                  <a:srgbClr val="465461"/>
                </a:solidFill>
                <a:latin typeface="Arial" panose="020B0604020202020204" pitchFamily="34" charset="0"/>
                <a:cs typeface="Arial" panose="020B0604020202020204" pitchFamily="34" charset="0"/>
              </a:defRPr>
            </a:lvl1pPr>
          </a:lstStyle>
          <a:p>
            <a:pPr lvl="0"/>
            <a:r>
              <a:rPr lang="es-ES" dirty="0"/>
              <a:t>Texto icono 1</a:t>
            </a:r>
          </a:p>
        </p:txBody>
      </p:sp>
    </p:spTree>
    <p:extLst>
      <p:ext uri="{BB962C8B-B14F-4D97-AF65-F5344CB8AC3E}">
        <p14:creationId xmlns:p14="http://schemas.microsoft.com/office/powerpoint/2010/main" val="38442343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MENU ICONOS 3">
    <p:spTree>
      <p:nvGrpSpPr>
        <p:cNvPr id="1" name=""/>
        <p:cNvGrpSpPr/>
        <p:nvPr/>
      </p:nvGrpSpPr>
      <p:grpSpPr>
        <a:xfrm>
          <a:off x="0" y="0"/>
          <a:ext cx="0" cy="0"/>
          <a:chOff x="0" y="0"/>
          <a:chExt cx="0" cy="0"/>
        </a:xfrm>
      </p:grpSpPr>
      <p:sp>
        <p:nvSpPr>
          <p:cNvPr id="4" name="Marcador de posición de imagen 3">
            <a:extLst>
              <a:ext uri="{FF2B5EF4-FFF2-40B4-BE49-F238E27FC236}">
                <a16:creationId xmlns:a16="http://schemas.microsoft.com/office/drawing/2014/main" xmlns="" id="{32BD83D9-CEF5-C344-9D3D-BA6AC57803F2}"/>
              </a:ext>
            </a:extLst>
          </p:cNvPr>
          <p:cNvSpPr>
            <a:spLocks noGrp="1"/>
          </p:cNvSpPr>
          <p:nvPr>
            <p:ph type="pic" sz="quarter" idx="16"/>
          </p:nvPr>
        </p:nvSpPr>
        <p:spPr>
          <a:xfrm>
            <a:off x="346075" y="299316"/>
            <a:ext cx="583315" cy="583314"/>
          </a:xfrm>
        </p:spPr>
        <p:txBody>
          <a:bodyPr/>
          <a:lstStyle/>
          <a:p>
            <a:endParaRPr lang="es-ES"/>
          </a:p>
        </p:txBody>
      </p:sp>
      <p:sp>
        <p:nvSpPr>
          <p:cNvPr id="21" name="Marcador de posición de imagen 3">
            <a:extLst>
              <a:ext uri="{FF2B5EF4-FFF2-40B4-BE49-F238E27FC236}">
                <a16:creationId xmlns:a16="http://schemas.microsoft.com/office/drawing/2014/main" xmlns="" id="{FDE355DD-4393-8C48-BC8F-87F25D906065}"/>
              </a:ext>
            </a:extLst>
          </p:cNvPr>
          <p:cNvSpPr>
            <a:spLocks noGrp="1"/>
          </p:cNvSpPr>
          <p:nvPr>
            <p:ph type="pic" sz="quarter" idx="17"/>
          </p:nvPr>
        </p:nvSpPr>
        <p:spPr>
          <a:xfrm>
            <a:off x="1189807" y="299316"/>
            <a:ext cx="583315" cy="583314"/>
          </a:xfrm>
        </p:spPr>
        <p:txBody>
          <a:bodyPr/>
          <a:lstStyle/>
          <a:p>
            <a:endParaRPr lang="es-ES"/>
          </a:p>
        </p:txBody>
      </p:sp>
      <p:sp>
        <p:nvSpPr>
          <p:cNvPr id="22" name="Marcador de posición de imagen 3">
            <a:extLst>
              <a:ext uri="{FF2B5EF4-FFF2-40B4-BE49-F238E27FC236}">
                <a16:creationId xmlns:a16="http://schemas.microsoft.com/office/drawing/2014/main" xmlns="" id="{51036407-3A57-4F48-9886-608C5AEBEAAD}"/>
              </a:ext>
            </a:extLst>
          </p:cNvPr>
          <p:cNvSpPr>
            <a:spLocks noGrp="1"/>
          </p:cNvSpPr>
          <p:nvPr>
            <p:ph type="pic" sz="quarter" idx="18"/>
          </p:nvPr>
        </p:nvSpPr>
        <p:spPr>
          <a:xfrm>
            <a:off x="2033539" y="299316"/>
            <a:ext cx="583315" cy="583314"/>
          </a:xfrm>
        </p:spPr>
        <p:txBody>
          <a:bodyPr/>
          <a:lstStyle/>
          <a:p>
            <a:endParaRPr lang="es-ES"/>
          </a:p>
        </p:txBody>
      </p:sp>
      <p:sp>
        <p:nvSpPr>
          <p:cNvPr id="24" name="Marcador de posición de imagen 3">
            <a:extLst>
              <a:ext uri="{FF2B5EF4-FFF2-40B4-BE49-F238E27FC236}">
                <a16:creationId xmlns:a16="http://schemas.microsoft.com/office/drawing/2014/main" xmlns="" id="{09758F51-7061-C24E-8BAB-360D5D83B0C6}"/>
              </a:ext>
            </a:extLst>
          </p:cNvPr>
          <p:cNvSpPr>
            <a:spLocks noGrp="1"/>
          </p:cNvSpPr>
          <p:nvPr>
            <p:ph type="pic" sz="quarter" idx="19"/>
          </p:nvPr>
        </p:nvSpPr>
        <p:spPr>
          <a:xfrm>
            <a:off x="2877271" y="299316"/>
            <a:ext cx="583315" cy="583314"/>
          </a:xfrm>
        </p:spPr>
        <p:txBody>
          <a:bodyPr/>
          <a:lstStyle/>
          <a:p>
            <a:endParaRPr lang="es-ES"/>
          </a:p>
        </p:txBody>
      </p:sp>
      <p:sp>
        <p:nvSpPr>
          <p:cNvPr id="28" name="Marcador de posición de imagen 3">
            <a:extLst>
              <a:ext uri="{FF2B5EF4-FFF2-40B4-BE49-F238E27FC236}">
                <a16:creationId xmlns:a16="http://schemas.microsoft.com/office/drawing/2014/main" xmlns="" id="{0D8282EF-CDF5-6D49-BF51-D6FC461C9324}"/>
              </a:ext>
            </a:extLst>
          </p:cNvPr>
          <p:cNvSpPr>
            <a:spLocks noGrp="1"/>
          </p:cNvSpPr>
          <p:nvPr>
            <p:ph type="pic" sz="quarter" idx="20"/>
          </p:nvPr>
        </p:nvSpPr>
        <p:spPr>
          <a:xfrm>
            <a:off x="3721003" y="299316"/>
            <a:ext cx="583315" cy="583314"/>
          </a:xfrm>
        </p:spPr>
        <p:txBody>
          <a:bodyPr/>
          <a:lstStyle/>
          <a:p>
            <a:endParaRPr lang="es-ES"/>
          </a:p>
        </p:txBody>
      </p:sp>
      <p:sp>
        <p:nvSpPr>
          <p:cNvPr id="29" name="Marcador de posición de imagen 3">
            <a:extLst>
              <a:ext uri="{FF2B5EF4-FFF2-40B4-BE49-F238E27FC236}">
                <a16:creationId xmlns:a16="http://schemas.microsoft.com/office/drawing/2014/main" xmlns="" id="{4B2EB426-EADE-D147-A3E8-1F63CFB20D7C}"/>
              </a:ext>
            </a:extLst>
          </p:cNvPr>
          <p:cNvSpPr>
            <a:spLocks noGrp="1"/>
          </p:cNvSpPr>
          <p:nvPr>
            <p:ph type="pic" sz="quarter" idx="21"/>
          </p:nvPr>
        </p:nvSpPr>
        <p:spPr>
          <a:xfrm>
            <a:off x="4564735" y="299316"/>
            <a:ext cx="583315" cy="583314"/>
          </a:xfrm>
        </p:spPr>
        <p:txBody>
          <a:bodyPr/>
          <a:lstStyle/>
          <a:p>
            <a:endParaRPr lang="es-ES"/>
          </a:p>
        </p:txBody>
      </p:sp>
      <p:sp>
        <p:nvSpPr>
          <p:cNvPr id="30" name="Marcador de posición de imagen 3">
            <a:extLst>
              <a:ext uri="{FF2B5EF4-FFF2-40B4-BE49-F238E27FC236}">
                <a16:creationId xmlns:a16="http://schemas.microsoft.com/office/drawing/2014/main" xmlns="" id="{316AE166-783B-684F-A1CC-2F2C4DFBBA96}"/>
              </a:ext>
            </a:extLst>
          </p:cNvPr>
          <p:cNvSpPr>
            <a:spLocks noGrp="1"/>
          </p:cNvSpPr>
          <p:nvPr>
            <p:ph type="pic" sz="quarter" idx="22"/>
          </p:nvPr>
        </p:nvSpPr>
        <p:spPr>
          <a:xfrm>
            <a:off x="5408467" y="299316"/>
            <a:ext cx="583315" cy="583314"/>
          </a:xfrm>
        </p:spPr>
        <p:txBody>
          <a:bodyPr/>
          <a:lstStyle/>
          <a:p>
            <a:endParaRPr lang="es-ES"/>
          </a:p>
        </p:txBody>
      </p:sp>
      <p:sp>
        <p:nvSpPr>
          <p:cNvPr id="31" name="Marcador de posición de imagen 3">
            <a:extLst>
              <a:ext uri="{FF2B5EF4-FFF2-40B4-BE49-F238E27FC236}">
                <a16:creationId xmlns:a16="http://schemas.microsoft.com/office/drawing/2014/main" xmlns="" id="{02F55CA6-EFBB-FA4C-8235-F175A69F1500}"/>
              </a:ext>
            </a:extLst>
          </p:cNvPr>
          <p:cNvSpPr>
            <a:spLocks noGrp="1"/>
          </p:cNvSpPr>
          <p:nvPr>
            <p:ph type="pic" sz="quarter" idx="23"/>
          </p:nvPr>
        </p:nvSpPr>
        <p:spPr>
          <a:xfrm>
            <a:off x="6252200" y="299316"/>
            <a:ext cx="583315" cy="583314"/>
          </a:xfrm>
        </p:spPr>
        <p:txBody>
          <a:bodyPr/>
          <a:lstStyle/>
          <a:p>
            <a:endParaRPr lang="es-ES"/>
          </a:p>
        </p:txBody>
      </p:sp>
      <p:sp>
        <p:nvSpPr>
          <p:cNvPr id="5" name="Marcador de texto 4">
            <a:extLst>
              <a:ext uri="{FF2B5EF4-FFF2-40B4-BE49-F238E27FC236}">
                <a16:creationId xmlns:a16="http://schemas.microsoft.com/office/drawing/2014/main" xmlns="" id="{A5E3A7D6-3DE6-E249-B93F-D463E472030D}"/>
              </a:ext>
            </a:extLst>
          </p:cNvPr>
          <p:cNvSpPr>
            <a:spLocks noGrp="1"/>
          </p:cNvSpPr>
          <p:nvPr>
            <p:ph type="body" sz="quarter" idx="15" hasCustomPrompt="1"/>
          </p:nvPr>
        </p:nvSpPr>
        <p:spPr>
          <a:xfrm>
            <a:off x="346075" y="2413156"/>
            <a:ext cx="11566525" cy="459680"/>
          </a:xfrm>
        </p:spPr>
        <p:txBody>
          <a:bodyPr lIns="0" tIns="0" rIns="0" bIns="0">
            <a:normAutofit/>
          </a:bodyPr>
          <a:lstStyle>
            <a:lvl1pPr marL="0" indent="0">
              <a:buFontTx/>
              <a:buNone/>
              <a:defRPr sz="2400" b="1">
                <a:solidFill>
                  <a:srgbClr val="465461"/>
                </a:solidFill>
                <a:latin typeface="Arial" panose="020B0604020202020204" pitchFamily="34" charset="0"/>
                <a:cs typeface="Arial" panose="020B0604020202020204" pitchFamily="34" charset="0"/>
              </a:defRPr>
            </a:lvl1pPr>
          </a:lstStyle>
          <a:p>
            <a:pPr lvl="0"/>
            <a:r>
              <a:rPr lang="es-ES" dirty="0"/>
              <a:t>Subtítulo</a:t>
            </a:r>
          </a:p>
        </p:txBody>
      </p:sp>
      <p:sp>
        <p:nvSpPr>
          <p:cNvPr id="23" name="Rectángulo 12">
            <a:extLst>
              <a:ext uri="{FF2B5EF4-FFF2-40B4-BE49-F238E27FC236}">
                <a16:creationId xmlns:a16="http://schemas.microsoft.com/office/drawing/2014/main" xmlns="" id="{5294E36E-ED41-7945-A086-7B1D63DA1407}"/>
              </a:ext>
            </a:extLst>
          </p:cNvPr>
          <p:cNvSpPr/>
          <p:nvPr userDrawn="1"/>
        </p:nvSpPr>
        <p:spPr>
          <a:xfrm>
            <a:off x="346075" y="2044063"/>
            <a:ext cx="930303" cy="144016"/>
          </a:xfrm>
          <a:prstGeom prst="rect">
            <a:avLst/>
          </a:prstGeom>
          <a:solidFill>
            <a:srgbClr val="CD2D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solidFill>
                <a:srgbClr val="FFC400"/>
              </a:solidFill>
            </a:endParaRPr>
          </a:p>
        </p:txBody>
      </p:sp>
      <p:sp>
        <p:nvSpPr>
          <p:cNvPr id="25" name="Marcador de texto 25">
            <a:extLst>
              <a:ext uri="{FF2B5EF4-FFF2-40B4-BE49-F238E27FC236}">
                <a16:creationId xmlns:a16="http://schemas.microsoft.com/office/drawing/2014/main" xmlns="" id="{19D29D73-25AA-8246-8454-17979C2396E0}"/>
              </a:ext>
            </a:extLst>
          </p:cNvPr>
          <p:cNvSpPr>
            <a:spLocks noGrp="1"/>
          </p:cNvSpPr>
          <p:nvPr>
            <p:ph type="body" sz="quarter" idx="13" hasCustomPrompt="1"/>
          </p:nvPr>
        </p:nvSpPr>
        <p:spPr>
          <a:xfrm>
            <a:off x="346075" y="1377253"/>
            <a:ext cx="6819223" cy="522794"/>
          </a:xfrm>
        </p:spPr>
        <p:txBody>
          <a:bodyPr lIns="36000" tIns="0" rIns="0" bIns="0"/>
          <a:lstStyle>
            <a:lvl1pPr marL="0" indent="0">
              <a:lnSpc>
                <a:spcPct val="100000"/>
              </a:lnSpc>
              <a:buFontTx/>
              <a:buNone/>
              <a:defRPr sz="4000" b="1">
                <a:solidFill>
                  <a:srgbClr val="CD2D37"/>
                </a:solidFill>
                <a:latin typeface="Arial" panose="020B0604020202020204" pitchFamily="34" charset="0"/>
                <a:cs typeface="Arial" panose="020B0604020202020204" pitchFamily="34" charset="0"/>
              </a:defRPr>
            </a:lvl1pPr>
          </a:lstStyle>
          <a:p>
            <a:pPr lvl="0"/>
            <a:r>
              <a:rPr lang="es-ES" dirty="0"/>
              <a:t>01. Título sección</a:t>
            </a:r>
          </a:p>
          <a:p>
            <a:pPr lvl="0"/>
            <a:endParaRPr lang="es-ES" dirty="0"/>
          </a:p>
        </p:txBody>
      </p:sp>
      <p:pic>
        <p:nvPicPr>
          <p:cNvPr id="26" name="Imagen 25">
            <a:extLst>
              <a:ext uri="{FF2B5EF4-FFF2-40B4-BE49-F238E27FC236}">
                <a16:creationId xmlns:a16="http://schemas.microsoft.com/office/drawing/2014/main" xmlns="" id="{8D1BDB8B-F843-9D4C-8F13-78D9D57AAD8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03933" y="552143"/>
            <a:ext cx="1608667" cy="369047"/>
          </a:xfrm>
          <a:prstGeom prst="rect">
            <a:avLst/>
          </a:prstGeom>
        </p:spPr>
      </p:pic>
      <p:pic>
        <p:nvPicPr>
          <p:cNvPr id="27" name="Imagen 26">
            <a:extLst>
              <a:ext uri="{FF2B5EF4-FFF2-40B4-BE49-F238E27FC236}">
                <a16:creationId xmlns:a16="http://schemas.microsoft.com/office/drawing/2014/main" xmlns="" id="{978F109E-4C71-A445-958E-114C6CB349E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751119" y="548263"/>
            <a:ext cx="2127931" cy="372487"/>
          </a:xfrm>
          <a:prstGeom prst="rect">
            <a:avLst/>
          </a:prstGeom>
        </p:spPr>
      </p:pic>
      <p:sp>
        <p:nvSpPr>
          <p:cNvPr id="42" name="Marcador de posición de imagen 3">
            <a:extLst>
              <a:ext uri="{FF2B5EF4-FFF2-40B4-BE49-F238E27FC236}">
                <a16:creationId xmlns:a16="http://schemas.microsoft.com/office/drawing/2014/main" xmlns="" id="{BBADAA27-842F-7B44-8C2C-8FEE6B765A22}"/>
              </a:ext>
            </a:extLst>
          </p:cNvPr>
          <p:cNvSpPr>
            <a:spLocks noGrp="1"/>
          </p:cNvSpPr>
          <p:nvPr>
            <p:ph type="pic" sz="quarter" idx="34"/>
          </p:nvPr>
        </p:nvSpPr>
        <p:spPr>
          <a:xfrm>
            <a:off x="346075" y="3233701"/>
            <a:ext cx="693581" cy="693580"/>
          </a:xfrm>
        </p:spPr>
        <p:txBody>
          <a:bodyPr/>
          <a:lstStyle/>
          <a:p>
            <a:endParaRPr lang="es-ES"/>
          </a:p>
        </p:txBody>
      </p:sp>
      <p:sp>
        <p:nvSpPr>
          <p:cNvPr id="43" name="Marcador de texto 9">
            <a:extLst>
              <a:ext uri="{FF2B5EF4-FFF2-40B4-BE49-F238E27FC236}">
                <a16:creationId xmlns:a16="http://schemas.microsoft.com/office/drawing/2014/main" xmlns="" id="{4EDC8C1C-749F-CD49-846C-2A795A204DD6}"/>
              </a:ext>
            </a:extLst>
          </p:cNvPr>
          <p:cNvSpPr>
            <a:spLocks noGrp="1"/>
          </p:cNvSpPr>
          <p:nvPr>
            <p:ph type="body" sz="quarter" idx="35" hasCustomPrompt="1"/>
          </p:nvPr>
        </p:nvSpPr>
        <p:spPr>
          <a:xfrm>
            <a:off x="1236847" y="3364792"/>
            <a:ext cx="1982871" cy="513768"/>
          </a:xfrm>
        </p:spPr>
        <p:txBody>
          <a:bodyPr lIns="0" tIns="0" rIns="0" bIns="0">
            <a:noAutofit/>
          </a:bodyPr>
          <a:lstStyle>
            <a:lvl1pPr marL="0" indent="0" algn="l">
              <a:buFontTx/>
              <a:buNone/>
              <a:defRPr sz="1800" b="1">
                <a:solidFill>
                  <a:srgbClr val="465461"/>
                </a:solidFill>
                <a:latin typeface="Arial" panose="020B0604020202020204" pitchFamily="34" charset="0"/>
                <a:cs typeface="Arial" panose="020B0604020202020204" pitchFamily="34" charset="0"/>
              </a:defRPr>
            </a:lvl1pPr>
          </a:lstStyle>
          <a:p>
            <a:pPr lvl="0"/>
            <a:r>
              <a:rPr lang="es-ES" dirty="0"/>
              <a:t>Texto icono 1</a:t>
            </a:r>
          </a:p>
        </p:txBody>
      </p:sp>
      <p:sp>
        <p:nvSpPr>
          <p:cNvPr id="44" name="Marcador de posición de imagen 3">
            <a:extLst>
              <a:ext uri="{FF2B5EF4-FFF2-40B4-BE49-F238E27FC236}">
                <a16:creationId xmlns:a16="http://schemas.microsoft.com/office/drawing/2014/main" xmlns="" id="{2E553E2C-6A15-9543-B77D-6988E31C17F3}"/>
              </a:ext>
            </a:extLst>
          </p:cNvPr>
          <p:cNvSpPr>
            <a:spLocks noGrp="1"/>
          </p:cNvSpPr>
          <p:nvPr>
            <p:ph type="pic" sz="quarter" idx="36"/>
          </p:nvPr>
        </p:nvSpPr>
        <p:spPr>
          <a:xfrm>
            <a:off x="346075" y="4079663"/>
            <a:ext cx="693581" cy="693580"/>
          </a:xfrm>
        </p:spPr>
        <p:txBody>
          <a:bodyPr/>
          <a:lstStyle/>
          <a:p>
            <a:endParaRPr lang="es-ES"/>
          </a:p>
        </p:txBody>
      </p:sp>
      <p:sp>
        <p:nvSpPr>
          <p:cNvPr id="45" name="Marcador de posición de imagen 3">
            <a:extLst>
              <a:ext uri="{FF2B5EF4-FFF2-40B4-BE49-F238E27FC236}">
                <a16:creationId xmlns:a16="http://schemas.microsoft.com/office/drawing/2014/main" xmlns="" id="{38BC09AF-F130-7446-B8C6-4B9462D0B3BE}"/>
              </a:ext>
            </a:extLst>
          </p:cNvPr>
          <p:cNvSpPr>
            <a:spLocks noGrp="1"/>
          </p:cNvSpPr>
          <p:nvPr>
            <p:ph type="pic" sz="quarter" idx="37"/>
          </p:nvPr>
        </p:nvSpPr>
        <p:spPr>
          <a:xfrm>
            <a:off x="346075" y="4925625"/>
            <a:ext cx="693581" cy="693580"/>
          </a:xfrm>
        </p:spPr>
        <p:txBody>
          <a:bodyPr/>
          <a:lstStyle/>
          <a:p>
            <a:endParaRPr lang="es-ES"/>
          </a:p>
        </p:txBody>
      </p:sp>
      <p:sp>
        <p:nvSpPr>
          <p:cNvPr id="46" name="Marcador de posición de imagen 3">
            <a:extLst>
              <a:ext uri="{FF2B5EF4-FFF2-40B4-BE49-F238E27FC236}">
                <a16:creationId xmlns:a16="http://schemas.microsoft.com/office/drawing/2014/main" xmlns="" id="{65675275-4A69-CB48-9D31-2415C0BF666C}"/>
              </a:ext>
            </a:extLst>
          </p:cNvPr>
          <p:cNvSpPr>
            <a:spLocks noGrp="1"/>
          </p:cNvSpPr>
          <p:nvPr>
            <p:ph type="pic" sz="quarter" idx="38"/>
          </p:nvPr>
        </p:nvSpPr>
        <p:spPr>
          <a:xfrm>
            <a:off x="346075" y="5771587"/>
            <a:ext cx="693581" cy="693580"/>
          </a:xfrm>
        </p:spPr>
        <p:txBody>
          <a:bodyPr/>
          <a:lstStyle/>
          <a:p>
            <a:endParaRPr lang="es-ES"/>
          </a:p>
        </p:txBody>
      </p:sp>
      <p:sp>
        <p:nvSpPr>
          <p:cNvPr id="47" name="Marcador de texto 9">
            <a:extLst>
              <a:ext uri="{FF2B5EF4-FFF2-40B4-BE49-F238E27FC236}">
                <a16:creationId xmlns:a16="http://schemas.microsoft.com/office/drawing/2014/main" xmlns="" id="{8D6BFED9-E2AA-3F40-A850-ACF38DE82EB5}"/>
              </a:ext>
            </a:extLst>
          </p:cNvPr>
          <p:cNvSpPr>
            <a:spLocks noGrp="1"/>
          </p:cNvSpPr>
          <p:nvPr>
            <p:ph type="body" sz="quarter" idx="39" hasCustomPrompt="1"/>
          </p:nvPr>
        </p:nvSpPr>
        <p:spPr>
          <a:xfrm>
            <a:off x="1236847" y="4189039"/>
            <a:ext cx="1982871" cy="513768"/>
          </a:xfrm>
        </p:spPr>
        <p:txBody>
          <a:bodyPr lIns="0" tIns="0" rIns="0" bIns="0">
            <a:noAutofit/>
          </a:bodyPr>
          <a:lstStyle>
            <a:lvl1pPr marL="0" indent="0" algn="l">
              <a:buFontTx/>
              <a:buNone/>
              <a:defRPr sz="1800" b="1">
                <a:solidFill>
                  <a:srgbClr val="465461"/>
                </a:solidFill>
                <a:latin typeface="Arial" panose="020B0604020202020204" pitchFamily="34" charset="0"/>
                <a:cs typeface="Arial" panose="020B0604020202020204" pitchFamily="34" charset="0"/>
              </a:defRPr>
            </a:lvl1pPr>
          </a:lstStyle>
          <a:p>
            <a:pPr lvl="0"/>
            <a:r>
              <a:rPr lang="es-ES" dirty="0"/>
              <a:t>Texto icono 2</a:t>
            </a:r>
          </a:p>
        </p:txBody>
      </p:sp>
      <p:sp>
        <p:nvSpPr>
          <p:cNvPr id="48" name="Marcador de texto 9">
            <a:extLst>
              <a:ext uri="{FF2B5EF4-FFF2-40B4-BE49-F238E27FC236}">
                <a16:creationId xmlns:a16="http://schemas.microsoft.com/office/drawing/2014/main" xmlns="" id="{DC7D125F-E2C1-A148-94DF-56205BB30176}"/>
              </a:ext>
            </a:extLst>
          </p:cNvPr>
          <p:cNvSpPr>
            <a:spLocks noGrp="1"/>
          </p:cNvSpPr>
          <p:nvPr>
            <p:ph type="body" sz="quarter" idx="40" hasCustomPrompt="1"/>
          </p:nvPr>
        </p:nvSpPr>
        <p:spPr>
          <a:xfrm>
            <a:off x="1236847" y="5039044"/>
            <a:ext cx="1982871" cy="513768"/>
          </a:xfrm>
        </p:spPr>
        <p:txBody>
          <a:bodyPr lIns="0" tIns="0" rIns="0" bIns="0">
            <a:noAutofit/>
          </a:bodyPr>
          <a:lstStyle>
            <a:lvl1pPr marL="0" indent="0" algn="l">
              <a:buFontTx/>
              <a:buNone/>
              <a:defRPr sz="1800" b="1">
                <a:solidFill>
                  <a:srgbClr val="465461"/>
                </a:solidFill>
                <a:latin typeface="Arial" panose="020B0604020202020204" pitchFamily="34" charset="0"/>
                <a:cs typeface="Arial" panose="020B0604020202020204" pitchFamily="34" charset="0"/>
              </a:defRPr>
            </a:lvl1pPr>
          </a:lstStyle>
          <a:p>
            <a:pPr lvl="0"/>
            <a:r>
              <a:rPr lang="es-ES" dirty="0"/>
              <a:t>Texto icono 3</a:t>
            </a:r>
          </a:p>
        </p:txBody>
      </p:sp>
      <p:sp>
        <p:nvSpPr>
          <p:cNvPr id="49" name="Marcador de texto 9">
            <a:extLst>
              <a:ext uri="{FF2B5EF4-FFF2-40B4-BE49-F238E27FC236}">
                <a16:creationId xmlns:a16="http://schemas.microsoft.com/office/drawing/2014/main" xmlns="" id="{029366B2-6200-3B41-9FB5-B081961812FD}"/>
              </a:ext>
            </a:extLst>
          </p:cNvPr>
          <p:cNvSpPr>
            <a:spLocks noGrp="1"/>
          </p:cNvSpPr>
          <p:nvPr>
            <p:ph type="body" sz="quarter" idx="41" hasCustomPrompt="1"/>
          </p:nvPr>
        </p:nvSpPr>
        <p:spPr>
          <a:xfrm>
            <a:off x="1236847" y="5863292"/>
            <a:ext cx="1982871" cy="513768"/>
          </a:xfrm>
        </p:spPr>
        <p:txBody>
          <a:bodyPr lIns="0" tIns="0" rIns="0" bIns="0">
            <a:noAutofit/>
          </a:bodyPr>
          <a:lstStyle>
            <a:lvl1pPr marL="0" indent="0" algn="l">
              <a:buFontTx/>
              <a:buNone/>
              <a:defRPr sz="1800" b="1">
                <a:solidFill>
                  <a:srgbClr val="465461"/>
                </a:solidFill>
                <a:latin typeface="Arial" panose="020B0604020202020204" pitchFamily="34" charset="0"/>
                <a:cs typeface="Arial" panose="020B0604020202020204" pitchFamily="34" charset="0"/>
              </a:defRPr>
            </a:lvl1pPr>
          </a:lstStyle>
          <a:p>
            <a:pPr lvl="0"/>
            <a:r>
              <a:rPr lang="es-ES" dirty="0"/>
              <a:t>Texto icono 4</a:t>
            </a:r>
          </a:p>
        </p:txBody>
      </p:sp>
      <p:sp>
        <p:nvSpPr>
          <p:cNvPr id="50" name="Marcador de posición de imagen 3">
            <a:extLst>
              <a:ext uri="{FF2B5EF4-FFF2-40B4-BE49-F238E27FC236}">
                <a16:creationId xmlns:a16="http://schemas.microsoft.com/office/drawing/2014/main" xmlns="" id="{5FB86DA7-603E-3943-B71C-C5946DB3672C}"/>
              </a:ext>
            </a:extLst>
          </p:cNvPr>
          <p:cNvSpPr>
            <a:spLocks noGrp="1"/>
          </p:cNvSpPr>
          <p:nvPr>
            <p:ph type="pic" sz="quarter" idx="42"/>
          </p:nvPr>
        </p:nvSpPr>
        <p:spPr>
          <a:xfrm>
            <a:off x="3665141" y="3165862"/>
            <a:ext cx="2314886" cy="2314885"/>
          </a:xfrm>
        </p:spPr>
        <p:txBody>
          <a:bodyPr/>
          <a:lstStyle/>
          <a:p>
            <a:endParaRPr lang="es-ES"/>
          </a:p>
        </p:txBody>
      </p:sp>
      <p:sp>
        <p:nvSpPr>
          <p:cNvPr id="51" name="Marcador de texto 9">
            <a:extLst>
              <a:ext uri="{FF2B5EF4-FFF2-40B4-BE49-F238E27FC236}">
                <a16:creationId xmlns:a16="http://schemas.microsoft.com/office/drawing/2014/main" xmlns="" id="{BE38FF62-928A-9940-B0B6-5047290CA7DD}"/>
              </a:ext>
            </a:extLst>
          </p:cNvPr>
          <p:cNvSpPr>
            <a:spLocks noGrp="1"/>
          </p:cNvSpPr>
          <p:nvPr>
            <p:ph type="body" sz="quarter" idx="43" hasCustomPrompt="1"/>
          </p:nvPr>
        </p:nvSpPr>
        <p:spPr>
          <a:xfrm>
            <a:off x="3665141" y="5689154"/>
            <a:ext cx="2314886" cy="1021128"/>
          </a:xfrm>
        </p:spPr>
        <p:txBody>
          <a:bodyPr lIns="0" tIns="0" rIns="0" bIns="0">
            <a:normAutofit/>
          </a:bodyPr>
          <a:lstStyle>
            <a:lvl1pPr marL="0" indent="0" algn="ctr">
              <a:buFontTx/>
              <a:buNone/>
              <a:defRPr sz="2000" b="1">
                <a:solidFill>
                  <a:srgbClr val="CD2D37"/>
                </a:solidFill>
                <a:latin typeface="Arial" panose="020B0604020202020204" pitchFamily="34" charset="0"/>
                <a:cs typeface="Arial" panose="020B0604020202020204" pitchFamily="34" charset="0"/>
              </a:defRPr>
            </a:lvl1pPr>
          </a:lstStyle>
          <a:p>
            <a:pPr lvl="0"/>
            <a:r>
              <a:rPr lang="es-ES" dirty="0"/>
              <a:t>Texto icono 1</a:t>
            </a:r>
          </a:p>
        </p:txBody>
      </p:sp>
      <p:sp>
        <p:nvSpPr>
          <p:cNvPr id="52" name="Marcador de posición de imagen 3">
            <a:extLst>
              <a:ext uri="{FF2B5EF4-FFF2-40B4-BE49-F238E27FC236}">
                <a16:creationId xmlns:a16="http://schemas.microsoft.com/office/drawing/2014/main" xmlns="" id="{AB7EE7DB-2290-A64F-BB28-962A0147B4E0}"/>
              </a:ext>
            </a:extLst>
          </p:cNvPr>
          <p:cNvSpPr>
            <a:spLocks noGrp="1"/>
          </p:cNvSpPr>
          <p:nvPr>
            <p:ph type="pic" sz="quarter" idx="44"/>
          </p:nvPr>
        </p:nvSpPr>
        <p:spPr>
          <a:xfrm>
            <a:off x="6619581" y="3165862"/>
            <a:ext cx="2314886" cy="2314885"/>
          </a:xfrm>
        </p:spPr>
        <p:txBody>
          <a:bodyPr/>
          <a:lstStyle/>
          <a:p>
            <a:endParaRPr lang="es-ES"/>
          </a:p>
        </p:txBody>
      </p:sp>
      <p:sp>
        <p:nvSpPr>
          <p:cNvPr id="53" name="Marcador de texto 9">
            <a:extLst>
              <a:ext uri="{FF2B5EF4-FFF2-40B4-BE49-F238E27FC236}">
                <a16:creationId xmlns:a16="http://schemas.microsoft.com/office/drawing/2014/main" xmlns="" id="{5F06DDF7-C26B-134F-880A-F6EBB4F9902F}"/>
              </a:ext>
            </a:extLst>
          </p:cNvPr>
          <p:cNvSpPr>
            <a:spLocks noGrp="1"/>
          </p:cNvSpPr>
          <p:nvPr>
            <p:ph type="body" sz="quarter" idx="45" hasCustomPrompt="1"/>
          </p:nvPr>
        </p:nvSpPr>
        <p:spPr>
          <a:xfrm>
            <a:off x="6619581" y="5689154"/>
            <a:ext cx="2314886" cy="1021128"/>
          </a:xfrm>
        </p:spPr>
        <p:txBody>
          <a:bodyPr lIns="0" tIns="0" rIns="0" bIns="0">
            <a:normAutofit/>
          </a:bodyPr>
          <a:lstStyle>
            <a:lvl1pPr marL="0" indent="0" algn="ctr">
              <a:buFontTx/>
              <a:buNone/>
              <a:defRPr sz="2000" b="1">
                <a:solidFill>
                  <a:srgbClr val="CD2D37"/>
                </a:solidFill>
                <a:latin typeface="Arial" panose="020B0604020202020204" pitchFamily="34" charset="0"/>
                <a:cs typeface="Arial" panose="020B0604020202020204" pitchFamily="34" charset="0"/>
              </a:defRPr>
            </a:lvl1pPr>
          </a:lstStyle>
          <a:p>
            <a:pPr lvl="0"/>
            <a:r>
              <a:rPr lang="es-ES" dirty="0"/>
              <a:t>Texto icono 2</a:t>
            </a:r>
          </a:p>
        </p:txBody>
      </p:sp>
      <p:sp>
        <p:nvSpPr>
          <p:cNvPr id="54" name="Marcador de posición de imagen 3">
            <a:extLst>
              <a:ext uri="{FF2B5EF4-FFF2-40B4-BE49-F238E27FC236}">
                <a16:creationId xmlns:a16="http://schemas.microsoft.com/office/drawing/2014/main" xmlns="" id="{05EB2759-F215-1C4B-A867-881419C0ED3B}"/>
              </a:ext>
            </a:extLst>
          </p:cNvPr>
          <p:cNvSpPr>
            <a:spLocks noGrp="1"/>
          </p:cNvSpPr>
          <p:nvPr>
            <p:ph type="pic" sz="quarter" idx="46"/>
          </p:nvPr>
        </p:nvSpPr>
        <p:spPr>
          <a:xfrm>
            <a:off x="9574021" y="3165862"/>
            <a:ext cx="2314886" cy="2314885"/>
          </a:xfrm>
        </p:spPr>
        <p:txBody>
          <a:bodyPr/>
          <a:lstStyle/>
          <a:p>
            <a:endParaRPr lang="es-ES"/>
          </a:p>
        </p:txBody>
      </p:sp>
      <p:sp>
        <p:nvSpPr>
          <p:cNvPr id="55" name="Marcador de texto 9">
            <a:extLst>
              <a:ext uri="{FF2B5EF4-FFF2-40B4-BE49-F238E27FC236}">
                <a16:creationId xmlns:a16="http://schemas.microsoft.com/office/drawing/2014/main" xmlns="" id="{802E767C-B855-8742-ACF7-3C5C806FD7AF}"/>
              </a:ext>
            </a:extLst>
          </p:cNvPr>
          <p:cNvSpPr>
            <a:spLocks noGrp="1"/>
          </p:cNvSpPr>
          <p:nvPr>
            <p:ph type="body" sz="quarter" idx="47" hasCustomPrompt="1"/>
          </p:nvPr>
        </p:nvSpPr>
        <p:spPr>
          <a:xfrm>
            <a:off x="9581755" y="5689154"/>
            <a:ext cx="2307152" cy="1021128"/>
          </a:xfrm>
        </p:spPr>
        <p:txBody>
          <a:bodyPr lIns="0" tIns="0" rIns="0" bIns="0">
            <a:normAutofit/>
          </a:bodyPr>
          <a:lstStyle>
            <a:lvl1pPr marL="0" indent="0" algn="ctr">
              <a:buFontTx/>
              <a:buNone/>
              <a:defRPr sz="2000" b="1">
                <a:solidFill>
                  <a:srgbClr val="CD2D37"/>
                </a:solidFill>
                <a:latin typeface="Arial" panose="020B0604020202020204" pitchFamily="34" charset="0"/>
                <a:cs typeface="Arial" panose="020B0604020202020204" pitchFamily="34" charset="0"/>
              </a:defRPr>
            </a:lvl1pPr>
          </a:lstStyle>
          <a:p>
            <a:pPr lvl="0"/>
            <a:r>
              <a:rPr lang="es-ES" dirty="0"/>
              <a:t>Texto icono 3</a:t>
            </a:r>
          </a:p>
        </p:txBody>
      </p:sp>
    </p:spTree>
    <p:extLst>
      <p:ext uri="{BB962C8B-B14F-4D97-AF65-F5344CB8AC3E}">
        <p14:creationId xmlns:p14="http://schemas.microsoft.com/office/powerpoint/2010/main" val="389921806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MENU ICONOS 4">
    <p:spTree>
      <p:nvGrpSpPr>
        <p:cNvPr id="1" name=""/>
        <p:cNvGrpSpPr/>
        <p:nvPr/>
      </p:nvGrpSpPr>
      <p:grpSpPr>
        <a:xfrm>
          <a:off x="0" y="0"/>
          <a:ext cx="0" cy="0"/>
          <a:chOff x="0" y="0"/>
          <a:chExt cx="0" cy="0"/>
        </a:xfrm>
      </p:grpSpPr>
      <p:sp>
        <p:nvSpPr>
          <p:cNvPr id="4" name="Marcador de posición de imagen 3">
            <a:extLst>
              <a:ext uri="{FF2B5EF4-FFF2-40B4-BE49-F238E27FC236}">
                <a16:creationId xmlns:a16="http://schemas.microsoft.com/office/drawing/2014/main" xmlns="" id="{32BD83D9-CEF5-C344-9D3D-BA6AC57803F2}"/>
              </a:ext>
            </a:extLst>
          </p:cNvPr>
          <p:cNvSpPr>
            <a:spLocks noGrp="1"/>
          </p:cNvSpPr>
          <p:nvPr>
            <p:ph type="pic" sz="quarter" idx="16"/>
          </p:nvPr>
        </p:nvSpPr>
        <p:spPr>
          <a:xfrm>
            <a:off x="346075" y="299316"/>
            <a:ext cx="583315" cy="583314"/>
          </a:xfrm>
        </p:spPr>
        <p:txBody>
          <a:bodyPr/>
          <a:lstStyle/>
          <a:p>
            <a:endParaRPr lang="es-ES"/>
          </a:p>
        </p:txBody>
      </p:sp>
      <p:sp>
        <p:nvSpPr>
          <p:cNvPr id="21" name="Marcador de posición de imagen 3">
            <a:extLst>
              <a:ext uri="{FF2B5EF4-FFF2-40B4-BE49-F238E27FC236}">
                <a16:creationId xmlns:a16="http://schemas.microsoft.com/office/drawing/2014/main" xmlns="" id="{FDE355DD-4393-8C48-BC8F-87F25D906065}"/>
              </a:ext>
            </a:extLst>
          </p:cNvPr>
          <p:cNvSpPr>
            <a:spLocks noGrp="1"/>
          </p:cNvSpPr>
          <p:nvPr>
            <p:ph type="pic" sz="quarter" idx="17"/>
          </p:nvPr>
        </p:nvSpPr>
        <p:spPr>
          <a:xfrm>
            <a:off x="1189807" y="299316"/>
            <a:ext cx="583315" cy="583314"/>
          </a:xfrm>
        </p:spPr>
        <p:txBody>
          <a:bodyPr/>
          <a:lstStyle/>
          <a:p>
            <a:endParaRPr lang="es-ES"/>
          </a:p>
        </p:txBody>
      </p:sp>
      <p:sp>
        <p:nvSpPr>
          <p:cNvPr id="22" name="Marcador de posición de imagen 3">
            <a:extLst>
              <a:ext uri="{FF2B5EF4-FFF2-40B4-BE49-F238E27FC236}">
                <a16:creationId xmlns:a16="http://schemas.microsoft.com/office/drawing/2014/main" xmlns="" id="{51036407-3A57-4F48-9886-608C5AEBEAAD}"/>
              </a:ext>
            </a:extLst>
          </p:cNvPr>
          <p:cNvSpPr>
            <a:spLocks noGrp="1"/>
          </p:cNvSpPr>
          <p:nvPr>
            <p:ph type="pic" sz="quarter" idx="18"/>
          </p:nvPr>
        </p:nvSpPr>
        <p:spPr>
          <a:xfrm>
            <a:off x="2033539" y="299316"/>
            <a:ext cx="583315" cy="583314"/>
          </a:xfrm>
        </p:spPr>
        <p:txBody>
          <a:bodyPr/>
          <a:lstStyle/>
          <a:p>
            <a:endParaRPr lang="es-ES"/>
          </a:p>
        </p:txBody>
      </p:sp>
      <p:sp>
        <p:nvSpPr>
          <p:cNvPr id="24" name="Marcador de posición de imagen 3">
            <a:extLst>
              <a:ext uri="{FF2B5EF4-FFF2-40B4-BE49-F238E27FC236}">
                <a16:creationId xmlns:a16="http://schemas.microsoft.com/office/drawing/2014/main" xmlns="" id="{09758F51-7061-C24E-8BAB-360D5D83B0C6}"/>
              </a:ext>
            </a:extLst>
          </p:cNvPr>
          <p:cNvSpPr>
            <a:spLocks noGrp="1"/>
          </p:cNvSpPr>
          <p:nvPr>
            <p:ph type="pic" sz="quarter" idx="19"/>
          </p:nvPr>
        </p:nvSpPr>
        <p:spPr>
          <a:xfrm>
            <a:off x="2877271" y="299316"/>
            <a:ext cx="583315" cy="583314"/>
          </a:xfrm>
        </p:spPr>
        <p:txBody>
          <a:bodyPr/>
          <a:lstStyle/>
          <a:p>
            <a:endParaRPr lang="es-ES"/>
          </a:p>
        </p:txBody>
      </p:sp>
      <p:sp>
        <p:nvSpPr>
          <p:cNvPr id="28" name="Marcador de posición de imagen 3">
            <a:extLst>
              <a:ext uri="{FF2B5EF4-FFF2-40B4-BE49-F238E27FC236}">
                <a16:creationId xmlns:a16="http://schemas.microsoft.com/office/drawing/2014/main" xmlns="" id="{0D8282EF-CDF5-6D49-BF51-D6FC461C9324}"/>
              </a:ext>
            </a:extLst>
          </p:cNvPr>
          <p:cNvSpPr>
            <a:spLocks noGrp="1"/>
          </p:cNvSpPr>
          <p:nvPr>
            <p:ph type="pic" sz="quarter" idx="20"/>
          </p:nvPr>
        </p:nvSpPr>
        <p:spPr>
          <a:xfrm>
            <a:off x="3721003" y="299316"/>
            <a:ext cx="583315" cy="583314"/>
          </a:xfrm>
        </p:spPr>
        <p:txBody>
          <a:bodyPr/>
          <a:lstStyle/>
          <a:p>
            <a:endParaRPr lang="es-ES"/>
          </a:p>
        </p:txBody>
      </p:sp>
      <p:sp>
        <p:nvSpPr>
          <p:cNvPr id="29" name="Marcador de posición de imagen 3">
            <a:extLst>
              <a:ext uri="{FF2B5EF4-FFF2-40B4-BE49-F238E27FC236}">
                <a16:creationId xmlns:a16="http://schemas.microsoft.com/office/drawing/2014/main" xmlns="" id="{4B2EB426-EADE-D147-A3E8-1F63CFB20D7C}"/>
              </a:ext>
            </a:extLst>
          </p:cNvPr>
          <p:cNvSpPr>
            <a:spLocks noGrp="1"/>
          </p:cNvSpPr>
          <p:nvPr>
            <p:ph type="pic" sz="quarter" idx="21"/>
          </p:nvPr>
        </p:nvSpPr>
        <p:spPr>
          <a:xfrm>
            <a:off x="4564735" y="299316"/>
            <a:ext cx="583315" cy="583314"/>
          </a:xfrm>
        </p:spPr>
        <p:txBody>
          <a:bodyPr/>
          <a:lstStyle/>
          <a:p>
            <a:endParaRPr lang="es-ES"/>
          </a:p>
        </p:txBody>
      </p:sp>
      <p:sp>
        <p:nvSpPr>
          <p:cNvPr id="30" name="Marcador de posición de imagen 3">
            <a:extLst>
              <a:ext uri="{FF2B5EF4-FFF2-40B4-BE49-F238E27FC236}">
                <a16:creationId xmlns:a16="http://schemas.microsoft.com/office/drawing/2014/main" xmlns="" id="{316AE166-783B-684F-A1CC-2F2C4DFBBA96}"/>
              </a:ext>
            </a:extLst>
          </p:cNvPr>
          <p:cNvSpPr>
            <a:spLocks noGrp="1"/>
          </p:cNvSpPr>
          <p:nvPr>
            <p:ph type="pic" sz="quarter" idx="22"/>
          </p:nvPr>
        </p:nvSpPr>
        <p:spPr>
          <a:xfrm>
            <a:off x="5408467" y="299316"/>
            <a:ext cx="583315" cy="583314"/>
          </a:xfrm>
        </p:spPr>
        <p:txBody>
          <a:bodyPr/>
          <a:lstStyle/>
          <a:p>
            <a:endParaRPr lang="es-ES"/>
          </a:p>
        </p:txBody>
      </p:sp>
      <p:sp>
        <p:nvSpPr>
          <p:cNvPr id="31" name="Marcador de posición de imagen 3">
            <a:extLst>
              <a:ext uri="{FF2B5EF4-FFF2-40B4-BE49-F238E27FC236}">
                <a16:creationId xmlns:a16="http://schemas.microsoft.com/office/drawing/2014/main" xmlns="" id="{02F55CA6-EFBB-FA4C-8235-F175A69F1500}"/>
              </a:ext>
            </a:extLst>
          </p:cNvPr>
          <p:cNvSpPr>
            <a:spLocks noGrp="1"/>
          </p:cNvSpPr>
          <p:nvPr>
            <p:ph type="pic" sz="quarter" idx="23"/>
          </p:nvPr>
        </p:nvSpPr>
        <p:spPr>
          <a:xfrm>
            <a:off x="6252200" y="299316"/>
            <a:ext cx="583315" cy="583314"/>
          </a:xfrm>
        </p:spPr>
        <p:txBody>
          <a:bodyPr/>
          <a:lstStyle/>
          <a:p>
            <a:endParaRPr lang="es-ES"/>
          </a:p>
        </p:txBody>
      </p:sp>
      <p:sp>
        <p:nvSpPr>
          <p:cNvPr id="5" name="Marcador de texto 4">
            <a:extLst>
              <a:ext uri="{FF2B5EF4-FFF2-40B4-BE49-F238E27FC236}">
                <a16:creationId xmlns:a16="http://schemas.microsoft.com/office/drawing/2014/main" xmlns="" id="{A5E3A7D6-3DE6-E249-B93F-D463E472030D}"/>
              </a:ext>
            </a:extLst>
          </p:cNvPr>
          <p:cNvSpPr>
            <a:spLocks noGrp="1"/>
          </p:cNvSpPr>
          <p:nvPr>
            <p:ph type="body" sz="quarter" idx="15" hasCustomPrompt="1"/>
          </p:nvPr>
        </p:nvSpPr>
        <p:spPr>
          <a:xfrm>
            <a:off x="346075" y="2413156"/>
            <a:ext cx="11566525" cy="459680"/>
          </a:xfrm>
        </p:spPr>
        <p:txBody>
          <a:bodyPr lIns="0" tIns="0" rIns="0" bIns="0">
            <a:normAutofit/>
          </a:bodyPr>
          <a:lstStyle>
            <a:lvl1pPr marL="0" indent="0">
              <a:buFontTx/>
              <a:buNone/>
              <a:defRPr sz="2400" b="1">
                <a:solidFill>
                  <a:srgbClr val="465461"/>
                </a:solidFill>
                <a:latin typeface="Arial" panose="020B0604020202020204" pitchFamily="34" charset="0"/>
                <a:cs typeface="Arial" panose="020B0604020202020204" pitchFamily="34" charset="0"/>
              </a:defRPr>
            </a:lvl1pPr>
          </a:lstStyle>
          <a:p>
            <a:pPr lvl="0"/>
            <a:r>
              <a:rPr lang="es-ES" dirty="0"/>
              <a:t>Subtítulo</a:t>
            </a:r>
          </a:p>
        </p:txBody>
      </p:sp>
      <p:sp>
        <p:nvSpPr>
          <p:cNvPr id="23" name="Rectángulo 12">
            <a:extLst>
              <a:ext uri="{FF2B5EF4-FFF2-40B4-BE49-F238E27FC236}">
                <a16:creationId xmlns:a16="http://schemas.microsoft.com/office/drawing/2014/main" xmlns="" id="{5294E36E-ED41-7945-A086-7B1D63DA1407}"/>
              </a:ext>
            </a:extLst>
          </p:cNvPr>
          <p:cNvSpPr/>
          <p:nvPr userDrawn="1"/>
        </p:nvSpPr>
        <p:spPr>
          <a:xfrm>
            <a:off x="346075" y="2044063"/>
            <a:ext cx="930303" cy="144016"/>
          </a:xfrm>
          <a:prstGeom prst="rect">
            <a:avLst/>
          </a:prstGeom>
          <a:solidFill>
            <a:srgbClr val="CD2D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solidFill>
                <a:srgbClr val="FFC400"/>
              </a:solidFill>
            </a:endParaRPr>
          </a:p>
        </p:txBody>
      </p:sp>
      <p:sp>
        <p:nvSpPr>
          <p:cNvPr id="25" name="Marcador de texto 25">
            <a:extLst>
              <a:ext uri="{FF2B5EF4-FFF2-40B4-BE49-F238E27FC236}">
                <a16:creationId xmlns:a16="http://schemas.microsoft.com/office/drawing/2014/main" xmlns="" id="{19D29D73-25AA-8246-8454-17979C2396E0}"/>
              </a:ext>
            </a:extLst>
          </p:cNvPr>
          <p:cNvSpPr>
            <a:spLocks noGrp="1"/>
          </p:cNvSpPr>
          <p:nvPr>
            <p:ph type="body" sz="quarter" idx="13" hasCustomPrompt="1"/>
          </p:nvPr>
        </p:nvSpPr>
        <p:spPr>
          <a:xfrm>
            <a:off x="346075" y="1377253"/>
            <a:ext cx="6819223" cy="522794"/>
          </a:xfrm>
        </p:spPr>
        <p:txBody>
          <a:bodyPr lIns="36000" tIns="0" rIns="0" bIns="0"/>
          <a:lstStyle>
            <a:lvl1pPr marL="0" indent="0">
              <a:lnSpc>
                <a:spcPct val="100000"/>
              </a:lnSpc>
              <a:buFontTx/>
              <a:buNone/>
              <a:defRPr sz="4000" b="1">
                <a:solidFill>
                  <a:srgbClr val="CD2D37"/>
                </a:solidFill>
                <a:latin typeface="Arial" panose="020B0604020202020204" pitchFamily="34" charset="0"/>
                <a:cs typeface="Arial" panose="020B0604020202020204" pitchFamily="34" charset="0"/>
              </a:defRPr>
            </a:lvl1pPr>
          </a:lstStyle>
          <a:p>
            <a:pPr lvl="0"/>
            <a:r>
              <a:rPr lang="es-ES" dirty="0"/>
              <a:t>01. Título sección</a:t>
            </a:r>
          </a:p>
          <a:p>
            <a:pPr lvl="0"/>
            <a:endParaRPr lang="es-ES" dirty="0"/>
          </a:p>
        </p:txBody>
      </p:sp>
      <p:pic>
        <p:nvPicPr>
          <p:cNvPr id="26" name="Imagen 25">
            <a:extLst>
              <a:ext uri="{FF2B5EF4-FFF2-40B4-BE49-F238E27FC236}">
                <a16:creationId xmlns:a16="http://schemas.microsoft.com/office/drawing/2014/main" xmlns="" id="{8D1BDB8B-F843-9D4C-8F13-78D9D57AAD8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03933" y="552143"/>
            <a:ext cx="1608667" cy="369047"/>
          </a:xfrm>
          <a:prstGeom prst="rect">
            <a:avLst/>
          </a:prstGeom>
        </p:spPr>
      </p:pic>
      <p:pic>
        <p:nvPicPr>
          <p:cNvPr id="27" name="Imagen 26">
            <a:extLst>
              <a:ext uri="{FF2B5EF4-FFF2-40B4-BE49-F238E27FC236}">
                <a16:creationId xmlns:a16="http://schemas.microsoft.com/office/drawing/2014/main" xmlns="" id="{978F109E-4C71-A445-958E-114C6CB349E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751119" y="548263"/>
            <a:ext cx="2127931" cy="372487"/>
          </a:xfrm>
          <a:prstGeom prst="rect">
            <a:avLst/>
          </a:prstGeom>
        </p:spPr>
      </p:pic>
      <p:sp>
        <p:nvSpPr>
          <p:cNvPr id="48" name="Marcador de posición de imagen 3">
            <a:extLst>
              <a:ext uri="{FF2B5EF4-FFF2-40B4-BE49-F238E27FC236}">
                <a16:creationId xmlns:a16="http://schemas.microsoft.com/office/drawing/2014/main" xmlns="" id="{1BE1DA88-8928-9446-9574-362697FBC716}"/>
              </a:ext>
            </a:extLst>
          </p:cNvPr>
          <p:cNvSpPr>
            <a:spLocks noGrp="1"/>
          </p:cNvSpPr>
          <p:nvPr>
            <p:ph type="pic" sz="quarter" idx="36"/>
          </p:nvPr>
        </p:nvSpPr>
        <p:spPr>
          <a:xfrm>
            <a:off x="5883777" y="3022963"/>
            <a:ext cx="1070601" cy="1070600"/>
          </a:xfrm>
        </p:spPr>
        <p:txBody>
          <a:bodyPr/>
          <a:lstStyle/>
          <a:p>
            <a:endParaRPr lang="es-ES"/>
          </a:p>
        </p:txBody>
      </p:sp>
      <p:sp>
        <p:nvSpPr>
          <p:cNvPr id="49" name="Marcador de texto 9">
            <a:extLst>
              <a:ext uri="{FF2B5EF4-FFF2-40B4-BE49-F238E27FC236}">
                <a16:creationId xmlns:a16="http://schemas.microsoft.com/office/drawing/2014/main" xmlns="" id="{3D0B64DD-B14C-2642-AEE9-C17F114B570D}"/>
              </a:ext>
            </a:extLst>
          </p:cNvPr>
          <p:cNvSpPr>
            <a:spLocks noGrp="1"/>
          </p:cNvSpPr>
          <p:nvPr>
            <p:ph type="body" sz="quarter" idx="37" hasCustomPrompt="1"/>
          </p:nvPr>
        </p:nvSpPr>
        <p:spPr>
          <a:xfrm>
            <a:off x="5876019" y="4263479"/>
            <a:ext cx="1070601" cy="513768"/>
          </a:xfrm>
        </p:spPr>
        <p:txBody>
          <a:bodyPr lIns="0" tIns="0" rIns="0" bIns="0">
            <a:noAutofit/>
          </a:bodyPr>
          <a:lstStyle>
            <a:lvl1pPr marL="0" indent="0" algn="ctr">
              <a:buFontTx/>
              <a:buNone/>
              <a:defRPr sz="1800" b="1">
                <a:solidFill>
                  <a:srgbClr val="465461"/>
                </a:solidFill>
                <a:latin typeface="Arial" panose="020B0604020202020204" pitchFamily="34" charset="0"/>
                <a:cs typeface="Arial" panose="020B0604020202020204" pitchFamily="34" charset="0"/>
              </a:defRPr>
            </a:lvl1pPr>
          </a:lstStyle>
          <a:p>
            <a:pPr lvl="0"/>
            <a:r>
              <a:rPr lang="es-ES" dirty="0"/>
              <a:t>Texto icono 1</a:t>
            </a:r>
          </a:p>
        </p:txBody>
      </p:sp>
      <p:sp>
        <p:nvSpPr>
          <p:cNvPr id="50" name="Marcador de posición de imagen 3">
            <a:extLst>
              <a:ext uri="{FF2B5EF4-FFF2-40B4-BE49-F238E27FC236}">
                <a16:creationId xmlns:a16="http://schemas.microsoft.com/office/drawing/2014/main" xmlns="" id="{5353CC2A-58BC-FD49-9306-EFDAB2A58EB2}"/>
              </a:ext>
            </a:extLst>
          </p:cNvPr>
          <p:cNvSpPr>
            <a:spLocks noGrp="1"/>
          </p:cNvSpPr>
          <p:nvPr>
            <p:ph type="pic" sz="quarter" idx="38"/>
          </p:nvPr>
        </p:nvSpPr>
        <p:spPr>
          <a:xfrm>
            <a:off x="7529975" y="3022963"/>
            <a:ext cx="1070601" cy="1070600"/>
          </a:xfrm>
        </p:spPr>
        <p:txBody>
          <a:bodyPr/>
          <a:lstStyle/>
          <a:p>
            <a:endParaRPr lang="es-ES"/>
          </a:p>
        </p:txBody>
      </p:sp>
      <p:sp>
        <p:nvSpPr>
          <p:cNvPr id="51" name="Marcador de texto 9">
            <a:extLst>
              <a:ext uri="{FF2B5EF4-FFF2-40B4-BE49-F238E27FC236}">
                <a16:creationId xmlns:a16="http://schemas.microsoft.com/office/drawing/2014/main" xmlns="" id="{338215D0-BE47-784C-8F4E-5FDC31EF24B4}"/>
              </a:ext>
            </a:extLst>
          </p:cNvPr>
          <p:cNvSpPr>
            <a:spLocks noGrp="1"/>
          </p:cNvSpPr>
          <p:nvPr>
            <p:ph type="body" sz="quarter" idx="39" hasCustomPrompt="1"/>
          </p:nvPr>
        </p:nvSpPr>
        <p:spPr>
          <a:xfrm>
            <a:off x="7529973" y="4263479"/>
            <a:ext cx="1070601" cy="513768"/>
          </a:xfrm>
        </p:spPr>
        <p:txBody>
          <a:bodyPr lIns="0" tIns="0" rIns="0" bIns="0">
            <a:noAutofit/>
          </a:bodyPr>
          <a:lstStyle>
            <a:lvl1pPr marL="0" indent="0" algn="ctr">
              <a:buFontTx/>
              <a:buNone/>
              <a:defRPr sz="1800" b="1">
                <a:solidFill>
                  <a:srgbClr val="465461"/>
                </a:solidFill>
                <a:latin typeface="Arial" panose="020B0604020202020204" pitchFamily="34" charset="0"/>
                <a:cs typeface="Arial" panose="020B0604020202020204" pitchFamily="34" charset="0"/>
              </a:defRPr>
            </a:lvl1pPr>
          </a:lstStyle>
          <a:p>
            <a:pPr lvl="0"/>
            <a:r>
              <a:rPr lang="es-ES" dirty="0"/>
              <a:t>Texto icono 1</a:t>
            </a:r>
          </a:p>
        </p:txBody>
      </p:sp>
      <p:sp>
        <p:nvSpPr>
          <p:cNvPr id="52" name="Marcador de posición de imagen 3">
            <a:extLst>
              <a:ext uri="{FF2B5EF4-FFF2-40B4-BE49-F238E27FC236}">
                <a16:creationId xmlns:a16="http://schemas.microsoft.com/office/drawing/2014/main" xmlns="" id="{B5E93A57-BC12-0144-8A70-233BD968DF7A}"/>
              </a:ext>
            </a:extLst>
          </p:cNvPr>
          <p:cNvSpPr>
            <a:spLocks noGrp="1"/>
          </p:cNvSpPr>
          <p:nvPr>
            <p:ph type="pic" sz="quarter" idx="40"/>
          </p:nvPr>
        </p:nvSpPr>
        <p:spPr>
          <a:xfrm>
            <a:off x="9160407" y="3022963"/>
            <a:ext cx="1070601" cy="1070600"/>
          </a:xfrm>
        </p:spPr>
        <p:txBody>
          <a:bodyPr/>
          <a:lstStyle/>
          <a:p>
            <a:endParaRPr lang="es-ES" dirty="0"/>
          </a:p>
        </p:txBody>
      </p:sp>
      <p:sp>
        <p:nvSpPr>
          <p:cNvPr id="53" name="Marcador de texto 9">
            <a:extLst>
              <a:ext uri="{FF2B5EF4-FFF2-40B4-BE49-F238E27FC236}">
                <a16:creationId xmlns:a16="http://schemas.microsoft.com/office/drawing/2014/main" xmlns="" id="{DB4E3C6C-89F3-4A47-9E99-9A43FC047C60}"/>
              </a:ext>
            </a:extLst>
          </p:cNvPr>
          <p:cNvSpPr>
            <a:spLocks noGrp="1"/>
          </p:cNvSpPr>
          <p:nvPr>
            <p:ph type="body" sz="quarter" idx="41" hasCustomPrompt="1"/>
          </p:nvPr>
        </p:nvSpPr>
        <p:spPr>
          <a:xfrm>
            <a:off x="9160407" y="4263479"/>
            <a:ext cx="1070601" cy="513768"/>
          </a:xfrm>
        </p:spPr>
        <p:txBody>
          <a:bodyPr lIns="0" tIns="0" rIns="0" bIns="0">
            <a:noAutofit/>
          </a:bodyPr>
          <a:lstStyle>
            <a:lvl1pPr marL="0" indent="0" algn="ctr">
              <a:buFontTx/>
              <a:buNone/>
              <a:defRPr sz="1800" b="1">
                <a:solidFill>
                  <a:srgbClr val="465461"/>
                </a:solidFill>
                <a:latin typeface="Arial" panose="020B0604020202020204" pitchFamily="34" charset="0"/>
                <a:cs typeface="Arial" panose="020B0604020202020204" pitchFamily="34" charset="0"/>
              </a:defRPr>
            </a:lvl1pPr>
          </a:lstStyle>
          <a:p>
            <a:pPr lvl="0"/>
            <a:r>
              <a:rPr lang="es-ES" dirty="0"/>
              <a:t>Texto icono 1</a:t>
            </a:r>
          </a:p>
        </p:txBody>
      </p:sp>
      <p:sp>
        <p:nvSpPr>
          <p:cNvPr id="54" name="Marcador de posición de imagen 3">
            <a:extLst>
              <a:ext uri="{FF2B5EF4-FFF2-40B4-BE49-F238E27FC236}">
                <a16:creationId xmlns:a16="http://schemas.microsoft.com/office/drawing/2014/main" xmlns="" id="{621AAF6F-63E6-9241-9B50-C55A174A476C}"/>
              </a:ext>
            </a:extLst>
          </p:cNvPr>
          <p:cNvSpPr>
            <a:spLocks noGrp="1"/>
          </p:cNvSpPr>
          <p:nvPr>
            <p:ph type="pic" sz="quarter" idx="42"/>
          </p:nvPr>
        </p:nvSpPr>
        <p:spPr>
          <a:xfrm>
            <a:off x="10790841" y="3022963"/>
            <a:ext cx="1070601" cy="1070600"/>
          </a:xfrm>
        </p:spPr>
        <p:txBody>
          <a:bodyPr/>
          <a:lstStyle/>
          <a:p>
            <a:endParaRPr lang="es-ES"/>
          </a:p>
        </p:txBody>
      </p:sp>
      <p:sp>
        <p:nvSpPr>
          <p:cNvPr id="55" name="Marcador de texto 9">
            <a:extLst>
              <a:ext uri="{FF2B5EF4-FFF2-40B4-BE49-F238E27FC236}">
                <a16:creationId xmlns:a16="http://schemas.microsoft.com/office/drawing/2014/main" xmlns="" id="{34BFE0AF-A555-1549-9E21-F7E3991672E4}"/>
              </a:ext>
            </a:extLst>
          </p:cNvPr>
          <p:cNvSpPr>
            <a:spLocks noGrp="1"/>
          </p:cNvSpPr>
          <p:nvPr>
            <p:ph type="body" sz="quarter" idx="43" hasCustomPrompt="1"/>
          </p:nvPr>
        </p:nvSpPr>
        <p:spPr>
          <a:xfrm>
            <a:off x="10790841" y="4263479"/>
            <a:ext cx="1070601" cy="513768"/>
          </a:xfrm>
        </p:spPr>
        <p:txBody>
          <a:bodyPr lIns="0" tIns="0" rIns="0" bIns="0">
            <a:noAutofit/>
          </a:bodyPr>
          <a:lstStyle>
            <a:lvl1pPr marL="0" indent="0" algn="ctr">
              <a:buFontTx/>
              <a:buNone/>
              <a:defRPr sz="1800" b="1">
                <a:solidFill>
                  <a:srgbClr val="465461"/>
                </a:solidFill>
                <a:latin typeface="Arial" panose="020B0604020202020204" pitchFamily="34" charset="0"/>
                <a:cs typeface="Arial" panose="020B0604020202020204" pitchFamily="34" charset="0"/>
              </a:defRPr>
            </a:lvl1pPr>
          </a:lstStyle>
          <a:p>
            <a:pPr lvl="0"/>
            <a:r>
              <a:rPr lang="es-ES" dirty="0"/>
              <a:t>Texto icono 1</a:t>
            </a:r>
          </a:p>
        </p:txBody>
      </p:sp>
      <p:sp>
        <p:nvSpPr>
          <p:cNvPr id="62" name="Marcador de posición de imagen 3">
            <a:extLst>
              <a:ext uri="{FF2B5EF4-FFF2-40B4-BE49-F238E27FC236}">
                <a16:creationId xmlns:a16="http://schemas.microsoft.com/office/drawing/2014/main" xmlns="" id="{B462469D-E9D6-CC43-BB3B-9567200FFB61}"/>
              </a:ext>
            </a:extLst>
          </p:cNvPr>
          <p:cNvSpPr>
            <a:spLocks noGrp="1"/>
          </p:cNvSpPr>
          <p:nvPr>
            <p:ph type="pic" sz="quarter" idx="50"/>
          </p:nvPr>
        </p:nvSpPr>
        <p:spPr>
          <a:xfrm>
            <a:off x="5883777" y="4974947"/>
            <a:ext cx="1070601" cy="1070600"/>
          </a:xfrm>
        </p:spPr>
        <p:txBody>
          <a:bodyPr/>
          <a:lstStyle/>
          <a:p>
            <a:endParaRPr lang="es-ES"/>
          </a:p>
        </p:txBody>
      </p:sp>
      <p:sp>
        <p:nvSpPr>
          <p:cNvPr id="63" name="Marcador de texto 9">
            <a:extLst>
              <a:ext uri="{FF2B5EF4-FFF2-40B4-BE49-F238E27FC236}">
                <a16:creationId xmlns:a16="http://schemas.microsoft.com/office/drawing/2014/main" xmlns="" id="{3200B203-7E76-3B40-BD9A-6FFB785E9AC1}"/>
              </a:ext>
            </a:extLst>
          </p:cNvPr>
          <p:cNvSpPr>
            <a:spLocks noGrp="1"/>
          </p:cNvSpPr>
          <p:nvPr>
            <p:ph type="body" sz="quarter" idx="51" hasCustomPrompt="1"/>
          </p:nvPr>
        </p:nvSpPr>
        <p:spPr>
          <a:xfrm>
            <a:off x="5876019" y="6215463"/>
            <a:ext cx="1070601" cy="513768"/>
          </a:xfrm>
        </p:spPr>
        <p:txBody>
          <a:bodyPr lIns="0" tIns="0" rIns="0" bIns="0">
            <a:noAutofit/>
          </a:bodyPr>
          <a:lstStyle>
            <a:lvl1pPr marL="0" indent="0" algn="ctr">
              <a:buFontTx/>
              <a:buNone/>
              <a:defRPr sz="1800" b="1">
                <a:solidFill>
                  <a:srgbClr val="465461"/>
                </a:solidFill>
                <a:latin typeface="Arial" panose="020B0604020202020204" pitchFamily="34" charset="0"/>
                <a:cs typeface="Arial" panose="020B0604020202020204" pitchFamily="34" charset="0"/>
              </a:defRPr>
            </a:lvl1pPr>
          </a:lstStyle>
          <a:p>
            <a:pPr lvl="0"/>
            <a:r>
              <a:rPr lang="es-ES" dirty="0"/>
              <a:t>Texto icono 1</a:t>
            </a:r>
          </a:p>
        </p:txBody>
      </p:sp>
      <p:sp>
        <p:nvSpPr>
          <p:cNvPr id="64" name="Marcador de posición de imagen 3">
            <a:extLst>
              <a:ext uri="{FF2B5EF4-FFF2-40B4-BE49-F238E27FC236}">
                <a16:creationId xmlns:a16="http://schemas.microsoft.com/office/drawing/2014/main" xmlns="" id="{46AB9E2B-3612-D84A-87D9-88D7003256BE}"/>
              </a:ext>
            </a:extLst>
          </p:cNvPr>
          <p:cNvSpPr>
            <a:spLocks noGrp="1"/>
          </p:cNvSpPr>
          <p:nvPr>
            <p:ph type="pic" sz="quarter" idx="52"/>
          </p:nvPr>
        </p:nvSpPr>
        <p:spPr>
          <a:xfrm>
            <a:off x="7529975" y="4974947"/>
            <a:ext cx="1070601" cy="1070600"/>
          </a:xfrm>
        </p:spPr>
        <p:txBody>
          <a:bodyPr/>
          <a:lstStyle/>
          <a:p>
            <a:endParaRPr lang="es-ES"/>
          </a:p>
        </p:txBody>
      </p:sp>
      <p:sp>
        <p:nvSpPr>
          <p:cNvPr id="65" name="Marcador de texto 9">
            <a:extLst>
              <a:ext uri="{FF2B5EF4-FFF2-40B4-BE49-F238E27FC236}">
                <a16:creationId xmlns:a16="http://schemas.microsoft.com/office/drawing/2014/main" xmlns="" id="{ADDEEEC3-B8DF-3549-897F-3B82CB5D99C1}"/>
              </a:ext>
            </a:extLst>
          </p:cNvPr>
          <p:cNvSpPr>
            <a:spLocks noGrp="1"/>
          </p:cNvSpPr>
          <p:nvPr>
            <p:ph type="body" sz="quarter" idx="53" hasCustomPrompt="1"/>
          </p:nvPr>
        </p:nvSpPr>
        <p:spPr>
          <a:xfrm>
            <a:off x="7529973" y="6215463"/>
            <a:ext cx="1070601" cy="513768"/>
          </a:xfrm>
        </p:spPr>
        <p:txBody>
          <a:bodyPr lIns="0" tIns="0" rIns="0" bIns="0">
            <a:noAutofit/>
          </a:bodyPr>
          <a:lstStyle>
            <a:lvl1pPr marL="0" indent="0" algn="ctr">
              <a:buFontTx/>
              <a:buNone/>
              <a:defRPr sz="1800" b="1">
                <a:solidFill>
                  <a:srgbClr val="465461"/>
                </a:solidFill>
                <a:latin typeface="Arial" panose="020B0604020202020204" pitchFamily="34" charset="0"/>
                <a:cs typeface="Arial" panose="020B0604020202020204" pitchFamily="34" charset="0"/>
              </a:defRPr>
            </a:lvl1pPr>
          </a:lstStyle>
          <a:p>
            <a:pPr lvl="0"/>
            <a:r>
              <a:rPr lang="es-ES" dirty="0"/>
              <a:t>Texto icono 1</a:t>
            </a:r>
          </a:p>
        </p:txBody>
      </p:sp>
      <p:sp>
        <p:nvSpPr>
          <p:cNvPr id="66" name="Marcador de posición de imagen 3">
            <a:extLst>
              <a:ext uri="{FF2B5EF4-FFF2-40B4-BE49-F238E27FC236}">
                <a16:creationId xmlns:a16="http://schemas.microsoft.com/office/drawing/2014/main" xmlns="" id="{A536668A-7D00-7945-8E15-59700838A6D1}"/>
              </a:ext>
            </a:extLst>
          </p:cNvPr>
          <p:cNvSpPr>
            <a:spLocks noGrp="1"/>
          </p:cNvSpPr>
          <p:nvPr>
            <p:ph type="pic" sz="quarter" idx="54"/>
          </p:nvPr>
        </p:nvSpPr>
        <p:spPr>
          <a:xfrm>
            <a:off x="9160407" y="4974947"/>
            <a:ext cx="1070601" cy="1070600"/>
          </a:xfrm>
        </p:spPr>
        <p:txBody>
          <a:bodyPr/>
          <a:lstStyle/>
          <a:p>
            <a:endParaRPr lang="es-ES"/>
          </a:p>
        </p:txBody>
      </p:sp>
      <p:sp>
        <p:nvSpPr>
          <p:cNvPr id="67" name="Marcador de texto 9">
            <a:extLst>
              <a:ext uri="{FF2B5EF4-FFF2-40B4-BE49-F238E27FC236}">
                <a16:creationId xmlns:a16="http://schemas.microsoft.com/office/drawing/2014/main" xmlns="" id="{A61323AD-163A-8D41-9A8B-D7C843A3FAD2}"/>
              </a:ext>
            </a:extLst>
          </p:cNvPr>
          <p:cNvSpPr>
            <a:spLocks noGrp="1"/>
          </p:cNvSpPr>
          <p:nvPr>
            <p:ph type="body" sz="quarter" idx="55" hasCustomPrompt="1"/>
          </p:nvPr>
        </p:nvSpPr>
        <p:spPr>
          <a:xfrm>
            <a:off x="9160407" y="6215463"/>
            <a:ext cx="1070601" cy="513768"/>
          </a:xfrm>
        </p:spPr>
        <p:txBody>
          <a:bodyPr lIns="0" tIns="0" rIns="0" bIns="0">
            <a:noAutofit/>
          </a:bodyPr>
          <a:lstStyle>
            <a:lvl1pPr marL="0" indent="0" algn="ctr">
              <a:buFontTx/>
              <a:buNone/>
              <a:defRPr sz="1800" b="1">
                <a:solidFill>
                  <a:srgbClr val="465461"/>
                </a:solidFill>
                <a:latin typeface="Arial" panose="020B0604020202020204" pitchFamily="34" charset="0"/>
                <a:cs typeface="Arial" panose="020B0604020202020204" pitchFamily="34" charset="0"/>
              </a:defRPr>
            </a:lvl1pPr>
          </a:lstStyle>
          <a:p>
            <a:pPr lvl="0"/>
            <a:r>
              <a:rPr lang="es-ES" dirty="0"/>
              <a:t>Texto icono 1</a:t>
            </a:r>
          </a:p>
        </p:txBody>
      </p:sp>
      <p:sp>
        <p:nvSpPr>
          <p:cNvPr id="68" name="Marcador de posición de imagen 3">
            <a:extLst>
              <a:ext uri="{FF2B5EF4-FFF2-40B4-BE49-F238E27FC236}">
                <a16:creationId xmlns:a16="http://schemas.microsoft.com/office/drawing/2014/main" xmlns="" id="{B2DBFA34-C810-C84C-A064-4C45A0A0A926}"/>
              </a:ext>
            </a:extLst>
          </p:cNvPr>
          <p:cNvSpPr>
            <a:spLocks noGrp="1"/>
          </p:cNvSpPr>
          <p:nvPr>
            <p:ph type="pic" sz="quarter" idx="56"/>
          </p:nvPr>
        </p:nvSpPr>
        <p:spPr>
          <a:xfrm>
            <a:off x="10790841" y="4974947"/>
            <a:ext cx="1070601" cy="1070600"/>
          </a:xfrm>
        </p:spPr>
        <p:txBody>
          <a:bodyPr/>
          <a:lstStyle/>
          <a:p>
            <a:endParaRPr lang="es-ES"/>
          </a:p>
        </p:txBody>
      </p:sp>
      <p:sp>
        <p:nvSpPr>
          <p:cNvPr id="69" name="Marcador de texto 9">
            <a:extLst>
              <a:ext uri="{FF2B5EF4-FFF2-40B4-BE49-F238E27FC236}">
                <a16:creationId xmlns:a16="http://schemas.microsoft.com/office/drawing/2014/main" xmlns="" id="{9D289F59-2AAC-444E-BF8D-3A1BAB159991}"/>
              </a:ext>
            </a:extLst>
          </p:cNvPr>
          <p:cNvSpPr>
            <a:spLocks noGrp="1"/>
          </p:cNvSpPr>
          <p:nvPr>
            <p:ph type="body" sz="quarter" idx="57" hasCustomPrompt="1"/>
          </p:nvPr>
        </p:nvSpPr>
        <p:spPr>
          <a:xfrm>
            <a:off x="10790841" y="6215463"/>
            <a:ext cx="1070601" cy="513768"/>
          </a:xfrm>
        </p:spPr>
        <p:txBody>
          <a:bodyPr lIns="0" tIns="0" rIns="0" bIns="0">
            <a:noAutofit/>
          </a:bodyPr>
          <a:lstStyle>
            <a:lvl1pPr marL="0" indent="0" algn="ctr">
              <a:buFontTx/>
              <a:buNone/>
              <a:defRPr sz="1800" b="1">
                <a:solidFill>
                  <a:srgbClr val="465461"/>
                </a:solidFill>
                <a:latin typeface="Arial" panose="020B0604020202020204" pitchFamily="34" charset="0"/>
                <a:cs typeface="Arial" panose="020B0604020202020204" pitchFamily="34" charset="0"/>
              </a:defRPr>
            </a:lvl1pPr>
          </a:lstStyle>
          <a:p>
            <a:pPr lvl="0"/>
            <a:r>
              <a:rPr lang="es-ES" dirty="0"/>
              <a:t>Texto icono 1</a:t>
            </a:r>
          </a:p>
        </p:txBody>
      </p:sp>
      <p:sp>
        <p:nvSpPr>
          <p:cNvPr id="70" name="Marcador de posición de imagen 3">
            <a:extLst>
              <a:ext uri="{FF2B5EF4-FFF2-40B4-BE49-F238E27FC236}">
                <a16:creationId xmlns:a16="http://schemas.microsoft.com/office/drawing/2014/main" xmlns="" id="{91D5080A-0461-8541-859A-F44EDCE55494}"/>
              </a:ext>
            </a:extLst>
          </p:cNvPr>
          <p:cNvSpPr>
            <a:spLocks noGrp="1"/>
          </p:cNvSpPr>
          <p:nvPr>
            <p:ph type="pic" sz="quarter" idx="58"/>
          </p:nvPr>
        </p:nvSpPr>
        <p:spPr>
          <a:xfrm>
            <a:off x="346075" y="3144082"/>
            <a:ext cx="693581" cy="693580"/>
          </a:xfrm>
        </p:spPr>
        <p:txBody>
          <a:bodyPr/>
          <a:lstStyle/>
          <a:p>
            <a:endParaRPr lang="es-ES"/>
          </a:p>
        </p:txBody>
      </p:sp>
      <p:sp>
        <p:nvSpPr>
          <p:cNvPr id="71" name="Marcador de texto 9">
            <a:extLst>
              <a:ext uri="{FF2B5EF4-FFF2-40B4-BE49-F238E27FC236}">
                <a16:creationId xmlns:a16="http://schemas.microsoft.com/office/drawing/2014/main" xmlns="" id="{212F38C1-CACD-3A41-9476-7D787D85CFF7}"/>
              </a:ext>
            </a:extLst>
          </p:cNvPr>
          <p:cNvSpPr>
            <a:spLocks noGrp="1"/>
          </p:cNvSpPr>
          <p:nvPr>
            <p:ph type="body" sz="quarter" idx="59" hasCustomPrompt="1"/>
          </p:nvPr>
        </p:nvSpPr>
        <p:spPr>
          <a:xfrm>
            <a:off x="1236848" y="3275173"/>
            <a:ext cx="2433632" cy="513768"/>
          </a:xfrm>
        </p:spPr>
        <p:txBody>
          <a:bodyPr lIns="0" tIns="0" rIns="0" bIns="0">
            <a:noAutofit/>
          </a:bodyPr>
          <a:lstStyle>
            <a:lvl1pPr marL="0" indent="0" algn="l">
              <a:buFontTx/>
              <a:buNone/>
              <a:defRPr sz="1800" b="1">
                <a:solidFill>
                  <a:srgbClr val="465461"/>
                </a:solidFill>
                <a:latin typeface="Arial" panose="020B0604020202020204" pitchFamily="34" charset="0"/>
                <a:cs typeface="Arial" panose="020B0604020202020204" pitchFamily="34" charset="0"/>
              </a:defRPr>
            </a:lvl1pPr>
          </a:lstStyle>
          <a:p>
            <a:pPr lvl="0"/>
            <a:r>
              <a:rPr lang="es-ES" dirty="0"/>
              <a:t>Texto icono 1</a:t>
            </a:r>
          </a:p>
        </p:txBody>
      </p:sp>
      <p:sp>
        <p:nvSpPr>
          <p:cNvPr id="72" name="Marcador de posición de imagen 3">
            <a:extLst>
              <a:ext uri="{FF2B5EF4-FFF2-40B4-BE49-F238E27FC236}">
                <a16:creationId xmlns:a16="http://schemas.microsoft.com/office/drawing/2014/main" xmlns="" id="{E65E32EA-A493-9843-982A-E55ED9082761}"/>
              </a:ext>
            </a:extLst>
          </p:cNvPr>
          <p:cNvSpPr>
            <a:spLocks noGrp="1"/>
          </p:cNvSpPr>
          <p:nvPr>
            <p:ph type="pic" sz="quarter" idx="26"/>
          </p:nvPr>
        </p:nvSpPr>
        <p:spPr>
          <a:xfrm>
            <a:off x="346075" y="4050004"/>
            <a:ext cx="693581" cy="693580"/>
          </a:xfrm>
        </p:spPr>
        <p:txBody>
          <a:bodyPr/>
          <a:lstStyle/>
          <a:p>
            <a:endParaRPr lang="es-ES"/>
          </a:p>
        </p:txBody>
      </p:sp>
      <p:sp>
        <p:nvSpPr>
          <p:cNvPr id="73" name="Marcador de posición de imagen 3">
            <a:extLst>
              <a:ext uri="{FF2B5EF4-FFF2-40B4-BE49-F238E27FC236}">
                <a16:creationId xmlns:a16="http://schemas.microsoft.com/office/drawing/2014/main" xmlns="" id="{673B3AC4-701E-D742-919E-D1909E77743C}"/>
              </a:ext>
            </a:extLst>
          </p:cNvPr>
          <p:cNvSpPr>
            <a:spLocks noGrp="1"/>
          </p:cNvSpPr>
          <p:nvPr>
            <p:ph type="pic" sz="quarter" idx="27"/>
          </p:nvPr>
        </p:nvSpPr>
        <p:spPr>
          <a:xfrm>
            <a:off x="346075" y="4959030"/>
            <a:ext cx="693581" cy="693580"/>
          </a:xfrm>
        </p:spPr>
        <p:txBody>
          <a:bodyPr/>
          <a:lstStyle/>
          <a:p>
            <a:endParaRPr lang="es-ES"/>
          </a:p>
        </p:txBody>
      </p:sp>
      <p:sp>
        <p:nvSpPr>
          <p:cNvPr id="74" name="Marcador de posición de imagen 3">
            <a:extLst>
              <a:ext uri="{FF2B5EF4-FFF2-40B4-BE49-F238E27FC236}">
                <a16:creationId xmlns:a16="http://schemas.microsoft.com/office/drawing/2014/main" xmlns="" id="{CE5FE181-E1DB-EC46-82CA-2D87721DBEE4}"/>
              </a:ext>
            </a:extLst>
          </p:cNvPr>
          <p:cNvSpPr>
            <a:spLocks noGrp="1"/>
          </p:cNvSpPr>
          <p:nvPr>
            <p:ph type="pic" sz="quarter" idx="28"/>
          </p:nvPr>
        </p:nvSpPr>
        <p:spPr>
          <a:xfrm>
            <a:off x="346075" y="5876838"/>
            <a:ext cx="693581" cy="693580"/>
          </a:xfrm>
        </p:spPr>
        <p:txBody>
          <a:bodyPr/>
          <a:lstStyle/>
          <a:p>
            <a:endParaRPr lang="es-ES"/>
          </a:p>
        </p:txBody>
      </p:sp>
      <p:sp>
        <p:nvSpPr>
          <p:cNvPr id="75" name="Marcador de texto 9">
            <a:extLst>
              <a:ext uri="{FF2B5EF4-FFF2-40B4-BE49-F238E27FC236}">
                <a16:creationId xmlns:a16="http://schemas.microsoft.com/office/drawing/2014/main" xmlns="" id="{35DF3064-7BDF-FA4E-8104-2BEA79194857}"/>
              </a:ext>
            </a:extLst>
          </p:cNvPr>
          <p:cNvSpPr>
            <a:spLocks noGrp="1"/>
          </p:cNvSpPr>
          <p:nvPr>
            <p:ph type="body" sz="quarter" idx="30" hasCustomPrompt="1"/>
          </p:nvPr>
        </p:nvSpPr>
        <p:spPr>
          <a:xfrm>
            <a:off x="1236848" y="4159380"/>
            <a:ext cx="2433632" cy="513768"/>
          </a:xfrm>
        </p:spPr>
        <p:txBody>
          <a:bodyPr lIns="0" tIns="0" rIns="0" bIns="0">
            <a:noAutofit/>
          </a:bodyPr>
          <a:lstStyle>
            <a:lvl1pPr marL="0" indent="0" algn="l">
              <a:buFontTx/>
              <a:buNone/>
              <a:defRPr sz="1800" b="1">
                <a:solidFill>
                  <a:srgbClr val="465461"/>
                </a:solidFill>
                <a:latin typeface="Arial" panose="020B0604020202020204" pitchFamily="34" charset="0"/>
                <a:cs typeface="Arial" panose="020B0604020202020204" pitchFamily="34" charset="0"/>
              </a:defRPr>
            </a:lvl1pPr>
          </a:lstStyle>
          <a:p>
            <a:pPr lvl="0"/>
            <a:r>
              <a:rPr lang="es-ES" dirty="0"/>
              <a:t>Texto icono 2</a:t>
            </a:r>
          </a:p>
        </p:txBody>
      </p:sp>
      <p:sp>
        <p:nvSpPr>
          <p:cNvPr id="76" name="Marcador de texto 9">
            <a:extLst>
              <a:ext uri="{FF2B5EF4-FFF2-40B4-BE49-F238E27FC236}">
                <a16:creationId xmlns:a16="http://schemas.microsoft.com/office/drawing/2014/main" xmlns="" id="{1CF88C23-D8E5-2E45-AFDA-290B02DE3B94}"/>
              </a:ext>
            </a:extLst>
          </p:cNvPr>
          <p:cNvSpPr>
            <a:spLocks noGrp="1"/>
          </p:cNvSpPr>
          <p:nvPr>
            <p:ph type="body" sz="quarter" idx="31" hasCustomPrompt="1"/>
          </p:nvPr>
        </p:nvSpPr>
        <p:spPr>
          <a:xfrm>
            <a:off x="1236848" y="5072449"/>
            <a:ext cx="2433632" cy="513768"/>
          </a:xfrm>
        </p:spPr>
        <p:txBody>
          <a:bodyPr lIns="0" tIns="0" rIns="0" bIns="0">
            <a:noAutofit/>
          </a:bodyPr>
          <a:lstStyle>
            <a:lvl1pPr marL="0" indent="0" algn="l">
              <a:buFontTx/>
              <a:buNone/>
              <a:defRPr sz="1800" b="1">
                <a:solidFill>
                  <a:srgbClr val="465461"/>
                </a:solidFill>
                <a:latin typeface="Arial" panose="020B0604020202020204" pitchFamily="34" charset="0"/>
                <a:cs typeface="Arial" panose="020B0604020202020204" pitchFamily="34" charset="0"/>
              </a:defRPr>
            </a:lvl1pPr>
          </a:lstStyle>
          <a:p>
            <a:pPr lvl="0"/>
            <a:r>
              <a:rPr lang="es-ES" dirty="0"/>
              <a:t>Texto icono 3</a:t>
            </a:r>
          </a:p>
        </p:txBody>
      </p:sp>
      <p:sp>
        <p:nvSpPr>
          <p:cNvPr id="77" name="Marcador de texto 9">
            <a:extLst>
              <a:ext uri="{FF2B5EF4-FFF2-40B4-BE49-F238E27FC236}">
                <a16:creationId xmlns:a16="http://schemas.microsoft.com/office/drawing/2014/main" xmlns="" id="{25ADAADE-1146-E24A-8F9E-11858D3F53C8}"/>
              </a:ext>
            </a:extLst>
          </p:cNvPr>
          <p:cNvSpPr>
            <a:spLocks noGrp="1"/>
          </p:cNvSpPr>
          <p:nvPr>
            <p:ph type="body" sz="quarter" idx="32" hasCustomPrompt="1"/>
          </p:nvPr>
        </p:nvSpPr>
        <p:spPr>
          <a:xfrm>
            <a:off x="1236848" y="5968543"/>
            <a:ext cx="2433632" cy="513768"/>
          </a:xfrm>
        </p:spPr>
        <p:txBody>
          <a:bodyPr lIns="0" tIns="0" rIns="0" bIns="0">
            <a:noAutofit/>
          </a:bodyPr>
          <a:lstStyle>
            <a:lvl1pPr marL="0" indent="0" algn="l">
              <a:buFontTx/>
              <a:buNone/>
              <a:defRPr sz="1800" b="1">
                <a:solidFill>
                  <a:srgbClr val="465461"/>
                </a:solidFill>
                <a:latin typeface="Arial" panose="020B0604020202020204" pitchFamily="34" charset="0"/>
                <a:cs typeface="Arial" panose="020B0604020202020204" pitchFamily="34" charset="0"/>
              </a:defRPr>
            </a:lvl1pPr>
          </a:lstStyle>
          <a:p>
            <a:pPr lvl="0"/>
            <a:r>
              <a:rPr lang="es-ES" dirty="0"/>
              <a:t>Texto icono 4</a:t>
            </a:r>
          </a:p>
        </p:txBody>
      </p:sp>
      <p:sp>
        <p:nvSpPr>
          <p:cNvPr id="78" name="Marcador de posición de imagen 3">
            <a:extLst>
              <a:ext uri="{FF2B5EF4-FFF2-40B4-BE49-F238E27FC236}">
                <a16:creationId xmlns:a16="http://schemas.microsoft.com/office/drawing/2014/main" xmlns="" id="{C7193E5C-8352-CE46-95E1-3847497BBACC}"/>
              </a:ext>
            </a:extLst>
          </p:cNvPr>
          <p:cNvSpPr>
            <a:spLocks noGrp="1"/>
          </p:cNvSpPr>
          <p:nvPr>
            <p:ph type="pic" sz="quarter" idx="60"/>
          </p:nvPr>
        </p:nvSpPr>
        <p:spPr>
          <a:xfrm>
            <a:off x="4259919" y="3022963"/>
            <a:ext cx="1070601" cy="1070600"/>
          </a:xfrm>
        </p:spPr>
        <p:txBody>
          <a:bodyPr/>
          <a:lstStyle/>
          <a:p>
            <a:endParaRPr lang="es-ES" dirty="0"/>
          </a:p>
        </p:txBody>
      </p:sp>
      <p:sp>
        <p:nvSpPr>
          <p:cNvPr id="79" name="Marcador de texto 9">
            <a:extLst>
              <a:ext uri="{FF2B5EF4-FFF2-40B4-BE49-F238E27FC236}">
                <a16:creationId xmlns:a16="http://schemas.microsoft.com/office/drawing/2014/main" xmlns="" id="{47EC513C-516A-7347-B0AA-50E0B20223FD}"/>
              </a:ext>
            </a:extLst>
          </p:cNvPr>
          <p:cNvSpPr>
            <a:spLocks noGrp="1"/>
          </p:cNvSpPr>
          <p:nvPr>
            <p:ph type="body" sz="quarter" idx="61" hasCustomPrompt="1"/>
          </p:nvPr>
        </p:nvSpPr>
        <p:spPr>
          <a:xfrm>
            <a:off x="4252161" y="4263479"/>
            <a:ext cx="1070601" cy="513768"/>
          </a:xfrm>
        </p:spPr>
        <p:txBody>
          <a:bodyPr lIns="0" tIns="0" rIns="0" bIns="0">
            <a:noAutofit/>
          </a:bodyPr>
          <a:lstStyle>
            <a:lvl1pPr marL="0" indent="0" algn="ctr">
              <a:buFontTx/>
              <a:buNone/>
              <a:defRPr sz="1800" b="1">
                <a:solidFill>
                  <a:srgbClr val="465461"/>
                </a:solidFill>
                <a:latin typeface="Arial" panose="020B0604020202020204" pitchFamily="34" charset="0"/>
                <a:cs typeface="Arial" panose="020B0604020202020204" pitchFamily="34" charset="0"/>
              </a:defRPr>
            </a:lvl1pPr>
          </a:lstStyle>
          <a:p>
            <a:pPr lvl="0"/>
            <a:r>
              <a:rPr lang="es-ES" dirty="0"/>
              <a:t>Texto icono 1</a:t>
            </a:r>
          </a:p>
        </p:txBody>
      </p:sp>
      <p:sp>
        <p:nvSpPr>
          <p:cNvPr id="80" name="Marcador de posición de imagen 3">
            <a:extLst>
              <a:ext uri="{FF2B5EF4-FFF2-40B4-BE49-F238E27FC236}">
                <a16:creationId xmlns:a16="http://schemas.microsoft.com/office/drawing/2014/main" xmlns="" id="{5F390A46-A876-B44B-A908-6B75ACC06688}"/>
              </a:ext>
            </a:extLst>
          </p:cNvPr>
          <p:cNvSpPr>
            <a:spLocks noGrp="1"/>
          </p:cNvSpPr>
          <p:nvPr>
            <p:ph type="pic" sz="quarter" idx="62"/>
          </p:nvPr>
        </p:nvSpPr>
        <p:spPr>
          <a:xfrm>
            <a:off x="4259919" y="4974947"/>
            <a:ext cx="1070601" cy="1070600"/>
          </a:xfrm>
        </p:spPr>
        <p:txBody>
          <a:bodyPr/>
          <a:lstStyle/>
          <a:p>
            <a:endParaRPr lang="es-ES"/>
          </a:p>
        </p:txBody>
      </p:sp>
      <p:sp>
        <p:nvSpPr>
          <p:cNvPr id="81" name="Marcador de texto 9">
            <a:extLst>
              <a:ext uri="{FF2B5EF4-FFF2-40B4-BE49-F238E27FC236}">
                <a16:creationId xmlns:a16="http://schemas.microsoft.com/office/drawing/2014/main" xmlns="" id="{CEA63DBE-3AF3-6648-9D75-F2BF49E24B2C}"/>
              </a:ext>
            </a:extLst>
          </p:cNvPr>
          <p:cNvSpPr>
            <a:spLocks noGrp="1"/>
          </p:cNvSpPr>
          <p:nvPr>
            <p:ph type="body" sz="quarter" idx="63" hasCustomPrompt="1"/>
          </p:nvPr>
        </p:nvSpPr>
        <p:spPr>
          <a:xfrm>
            <a:off x="4252161" y="6215463"/>
            <a:ext cx="1070601" cy="513768"/>
          </a:xfrm>
        </p:spPr>
        <p:txBody>
          <a:bodyPr lIns="0" tIns="0" rIns="0" bIns="0">
            <a:noAutofit/>
          </a:bodyPr>
          <a:lstStyle>
            <a:lvl1pPr marL="0" indent="0" algn="ctr">
              <a:buFontTx/>
              <a:buNone/>
              <a:defRPr sz="1800" b="1">
                <a:solidFill>
                  <a:srgbClr val="465461"/>
                </a:solidFill>
                <a:latin typeface="Arial" panose="020B0604020202020204" pitchFamily="34" charset="0"/>
                <a:cs typeface="Arial" panose="020B0604020202020204" pitchFamily="34" charset="0"/>
              </a:defRPr>
            </a:lvl1pPr>
          </a:lstStyle>
          <a:p>
            <a:pPr lvl="0"/>
            <a:r>
              <a:rPr lang="es-ES" dirty="0"/>
              <a:t>Texto icono 1</a:t>
            </a:r>
          </a:p>
        </p:txBody>
      </p:sp>
    </p:spTree>
    <p:extLst>
      <p:ext uri="{BB962C8B-B14F-4D97-AF65-F5344CB8AC3E}">
        <p14:creationId xmlns:p14="http://schemas.microsoft.com/office/powerpoint/2010/main" val="71138699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IDO FOTO DRCH">
    <p:spTree>
      <p:nvGrpSpPr>
        <p:cNvPr id="1" name=""/>
        <p:cNvGrpSpPr/>
        <p:nvPr/>
      </p:nvGrpSpPr>
      <p:grpSpPr>
        <a:xfrm>
          <a:off x="0" y="0"/>
          <a:ext cx="0" cy="0"/>
          <a:chOff x="0" y="0"/>
          <a:chExt cx="0" cy="0"/>
        </a:xfrm>
      </p:grpSpPr>
      <p:sp>
        <p:nvSpPr>
          <p:cNvPr id="5" name="Marcador de texto 4">
            <a:extLst>
              <a:ext uri="{FF2B5EF4-FFF2-40B4-BE49-F238E27FC236}">
                <a16:creationId xmlns:a16="http://schemas.microsoft.com/office/drawing/2014/main" xmlns="" id="{A5E3A7D6-3DE6-E249-B93F-D463E472030D}"/>
              </a:ext>
            </a:extLst>
          </p:cNvPr>
          <p:cNvSpPr>
            <a:spLocks noGrp="1"/>
          </p:cNvSpPr>
          <p:nvPr>
            <p:ph type="body" sz="quarter" idx="15" hasCustomPrompt="1"/>
          </p:nvPr>
        </p:nvSpPr>
        <p:spPr>
          <a:xfrm>
            <a:off x="346075" y="1473201"/>
            <a:ext cx="11566525" cy="459680"/>
          </a:xfrm>
        </p:spPr>
        <p:txBody>
          <a:bodyPr lIns="0" tIns="0" rIns="0" bIns="0">
            <a:normAutofit/>
          </a:bodyPr>
          <a:lstStyle>
            <a:lvl1pPr marL="0" indent="0">
              <a:buFontTx/>
              <a:buNone/>
              <a:defRPr sz="2400" b="1">
                <a:solidFill>
                  <a:srgbClr val="465461"/>
                </a:solidFill>
                <a:latin typeface="Arial" panose="020B0604020202020204" pitchFamily="34" charset="0"/>
                <a:cs typeface="Arial" panose="020B0604020202020204" pitchFamily="34" charset="0"/>
              </a:defRPr>
            </a:lvl1pPr>
          </a:lstStyle>
          <a:p>
            <a:pPr lvl="0"/>
            <a:r>
              <a:rPr lang="es-ES" dirty="0"/>
              <a:t>Subtítulo</a:t>
            </a:r>
          </a:p>
        </p:txBody>
      </p:sp>
      <p:sp>
        <p:nvSpPr>
          <p:cNvPr id="3" name="Marcador de texto 2">
            <a:extLst>
              <a:ext uri="{FF2B5EF4-FFF2-40B4-BE49-F238E27FC236}">
                <a16:creationId xmlns:a16="http://schemas.microsoft.com/office/drawing/2014/main" xmlns="" id="{4DA6B715-8342-BC4B-BDFD-F025AAFB549E}"/>
              </a:ext>
            </a:extLst>
          </p:cNvPr>
          <p:cNvSpPr>
            <a:spLocks noGrp="1"/>
          </p:cNvSpPr>
          <p:nvPr>
            <p:ph type="body" sz="quarter" idx="16" hasCustomPrompt="1"/>
          </p:nvPr>
        </p:nvSpPr>
        <p:spPr>
          <a:xfrm>
            <a:off x="346075" y="2197099"/>
            <a:ext cx="5294871" cy="4108757"/>
          </a:xfrm>
        </p:spPr>
        <p:txBody>
          <a:bodyPr lIns="0" tIns="0" rIns="0" bIns="0">
            <a:normAutofit/>
          </a:bodyPr>
          <a:lstStyle>
            <a:lvl1pPr marL="0" indent="0" algn="just">
              <a:buFontTx/>
              <a:buNone/>
              <a:defRPr sz="1800">
                <a:solidFill>
                  <a:srgbClr val="465461"/>
                </a:solidFill>
                <a:latin typeface="Arial" panose="020B0604020202020204" pitchFamily="34" charset="0"/>
                <a:cs typeface="Arial" panose="020B0604020202020204" pitchFamily="34" charset="0"/>
              </a:defRPr>
            </a:lvl1pPr>
          </a:lstStyle>
          <a:p>
            <a:pPr lvl="0"/>
            <a:r>
              <a:rPr lang="es-ES" dirty="0"/>
              <a:t>INFO</a:t>
            </a:r>
          </a:p>
        </p:txBody>
      </p:sp>
      <p:sp>
        <p:nvSpPr>
          <p:cNvPr id="4" name="Marcador de posición de imagen 3">
            <a:extLst>
              <a:ext uri="{FF2B5EF4-FFF2-40B4-BE49-F238E27FC236}">
                <a16:creationId xmlns:a16="http://schemas.microsoft.com/office/drawing/2014/main" xmlns="" id="{21C65D9A-81DC-F145-A01E-D294151FAE47}"/>
              </a:ext>
            </a:extLst>
          </p:cNvPr>
          <p:cNvSpPr>
            <a:spLocks noGrp="1"/>
          </p:cNvSpPr>
          <p:nvPr>
            <p:ph type="pic" sz="quarter" idx="17"/>
          </p:nvPr>
        </p:nvSpPr>
        <p:spPr>
          <a:xfrm>
            <a:off x="5988050" y="2197099"/>
            <a:ext cx="5924550" cy="4108757"/>
          </a:xfrm>
        </p:spPr>
        <p:txBody>
          <a:bodyPr/>
          <a:lstStyle/>
          <a:p>
            <a:endParaRPr lang="es-ES"/>
          </a:p>
        </p:txBody>
      </p:sp>
      <p:sp>
        <p:nvSpPr>
          <p:cNvPr id="23" name="Rectángulo 12">
            <a:extLst>
              <a:ext uri="{FF2B5EF4-FFF2-40B4-BE49-F238E27FC236}">
                <a16:creationId xmlns:a16="http://schemas.microsoft.com/office/drawing/2014/main" xmlns="" id="{928652EE-41A9-FD40-8BEB-7FD45E2F3B62}"/>
              </a:ext>
            </a:extLst>
          </p:cNvPr>
          <p:cNvSpPr/>
          <p:nvPr userDrawn="1"/>
        </p:nvSpPr>
        <p:spPr>
          <a:xfrm>
            <a:off x="346075" y="1104108"/>
            <a:ext cx="930303" cy="144016"/>
          </a:xfrm>
          <a:prstGeom prst="rect">
            <a:avLst/>
          </a:prstGeom>
          <a:solidFill>
            <a:srgbClr val="CD2D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solidFill>
                <a:srgbClr val="FFC400"/>
              </a:solidFill>
            </a:endParaRPr>
          </a:p>
        </p:txBody>
      </p:sp>
      <p:sp>
        <p:nvSpPr>
          <p:cNvPr id="25" name="Marcador de texto 25">
            <a:extLst>
              <a:ext uri="{FF2B5EF4-FFF2-40B4-BE49-F238E27FC236}">
                <a16:creationId xmlns:a16="http://schemas.microsoft.com/office/drawing/2014/main" xmlns="" id="{F3E82FE8-75BA-BE42-A77C-BCC7794AD09D}"/>
              </a:ext>
            </a:extLst>
          </p:cNvPr>
          <p:cNvSpPr>
            <a:spLocks noGrp="1"/>
          </p:cNvSpPr>
          <p:nvPr>
            <p:ph type="body" sz="quarter" idx="13" hasCustomPrompt="1"/>
          </p:nvPr>
        </p:nvSpPr>
        <p:spPr>
          <a:xfrm>
            <a:off x="346075" y="437298"/>
            <a:ext cx="6819223" cy="522794"/>
          </a:xfrm>
        </p:spPr>
        <p:txBody>
          <a:bodyPr lIns="36000" tIns="0" rIns="0" bIns="0"/>
          <a:lstStyle>
            <a:lvl1pPr marL="0" indent="0">
              <a:lnSpc>
                <a:spcPct val="100000"/>
              </a:lnSpc>
              <a:buFontTx/>
              <a:buNone/>
              <a:defRPr sz="4000" b="1">
                <a:solidFill>
                  <a:srgbClr val="CD2D37"/>
                </a:solidFill>
                <a:latin typeface="Arial" panose="020B0604020202020204" pitchFamily="34" charset="0"/>
                <a:cs typeface="Arial" panose="020B0604020202020204" pitchFamily="34" charset="0"/>
              </a:defRPr>
            </a:lvl1pPr>
          </a:lstStyle>
          <a:p>
            <a:pPr lvl="0"/>
            <a:r>
              <a:rPr lang="es-ES" dirty="0"/>
              <a:t>01. Título sección</a:t>
            </a:r>
          </a:p>
          <a:p>
            <a:pPr lvl="0"/>
            <a:endParaRPr lang="es-ES" dirty="0"/>
          </a:p>
        </p:txBody>
      </p:sp>
      <p:pic>
        <p:nvPicPr>
          <p:cNvPr id="26" name="Imagen 25">
            <a:extLst>
              <a:ext uri="{FF2B5EF4-FFF2-40B4-BE49-F238E27FC236}">
                <a16:creationId xmlns:a16="http://schemas.microsoft.com/office/drawing/2014/main" xmlns="" id="{5CA5222A-20C2-5F4A-8511-F7117554F70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03933" y="552143"/>
            <a:ext cx="1608667" cy="369047"/>
          </a:xfrm>
          <a:prstGeom prst="rect">
            <a:avLst/>
          </a:prstGeom>
        </p:spPr>
      </p:pic>
      <p:pic>
        <p:nvPicPr>
          <p:cNvPr id="27" name="Imagen 26">
            <a:extLst>
              <a:ext uri="{FF2B5EF4-FFF2-40B4-BE49-F238E27FC236}">
                <a16:creationId xmlns:a16="http://schemas.microsoft.com/office/drawing/2014/main" xmlns="" id="{9B016161-29A9-464A-86CA-E6C90BD73CA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751119" y="548263"/>
            <a:ext cx="2127931" cy="372487"/>
          </a:xfrm>
          <a:prstGeom prst="rect">
            <a:avLst/>
          </a:prstGeom>
        </p:spPr>
      </p:pic>
    </p:spTree>
    <p:extLst>
      <p:ext uri="{BB962C8B-B14F-4D97-AF65-F5344CB8AC3E}">
        <p14:creationId xmlns:p14="http://schemas.microsoft.com/office/powerpoint/2010/main" val="234929224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IDO FOTO IZQ">
    <p:spTree>
      <p:nvGrpSpPr>
        <p:cNvPr id="1" name=""/>
        <p:cNvGrpSpPr/>
        <p:nvPr/>
      </p:nvGrpSpPr>
      <p:grpSpPr>
        <a:xfrm>
          <a:off x="0" y="0"/>
          <a:ext cx="0" cy="0"/>
          <a:chOff x="0" y="0"/>
          <a:chExt cx="0" cy="0"/>
        </a:xfrm>
      </p:grpSpPr>
      <p:pic>
        <p:nvPicPr>
          <p:cNvPr id="16" name="Imagen 15">
            <a:extLst>
              <a:ext uri="{FF2B5EF4-FFF2-40B4-BE49-F238E27FC236}">
                <a16:creationId xmlns:a16="http://schemas.microsoft.com/office/drawing/2014/main" xmlns="" id="{A97BD390-98D2-8F47-BBC8-A3DDA58A848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824983" y="0"/>
            <a:ext cx="1367016" cy="439959"/>
          </a:xfrm>
          <a:prstGeom prst="rect">
            <a:avLst/>
          </a:prstGeom>
        </p:spPr>
      </p:pic>
      <p:sp>
        <p:nvSpPr>
          <p:cNvPr id="5" name="Marcador de texto 4">
            <a:extLst>
              <a:ext uri="{FF2B5EF4-FFF2-40B4-BE49-F238E27FC236}">
                <a16:creationId xmlns:a16="http://schemas.microsoft.com/office/drawing/2014/main" xmlns="" id="{A5E3A7D6-3DE6-E249-B93F-D463E472030D}"/>
              </a:ext>
            </a:extLst>
          </p:cNvPr>
          <p:cNvSpPr>
            <a:spLocks noGrp="1"/>
          </p:cNvSpPr>
          <p:nvPr>
            <p:ph type="body" sz="quarter" idx="15" hasCustomPrompt="1"/>
          </p:nvPr>
        </p:nvSpPr>
        <p:spPr>
          <a:xfrm>
            <a:off x="346075" y="1473201"/>
            <a:ext cx="11566525" cy="459680"/>
          </a:xfrm>
        </p:spPr>
        <p:txBody>
          <a:bodyPr lIns="0" tIns="0" rIns="0" bIns="0">
            <a:normAutofit/>
          </a:bodyPr>
          <a:lstStyle>
            <a:lvl1pPr marL="0" indent="0">
              <a:buFontTx/>
              <a:buNone/>
              <a:defRPr sz="2400" b="1">
                <a:solidFill>
                  <a:srgbClr val="465461"/>
                </a:solidFill>
                <a:latin typeface="Arial" panose="020B0604020202020204" pitchFamily="34" charset="0"/>
                <a:cs typeface="Arial" panose="020B0604020202020204" pitchFamily="34" charset="0"/>
              </a:defRPr>
            </a:lvl1pPr>
          </a:lstStyle>
          <a:p>
            <a:pPr lvl="0"/>
            <a:r>
              <a:rPr lang="es-ES" dirty="0"/>
              <a:t>Subtítulo</a:t>
            </a:r>
          </a:p>
        </p:txBody>
      </p:sp>
      <p:sp>
        <p:nvSpPr>
          <p:cNvPr id="3" name="Marcador de texto 2">
            <a:extLst>
              <a:ext uri="{FF2B5EF4-FFF2-40B4-BE49-F238E27FC236}">
                <a16:creationId xmlns:a16="http://schemas.microsoft.com/office/drawing/2014/main" xmlns="" id="{4DA6B715-8342-BC4B-BDFD-F025AAFB549E}"/>
              </a:ext>
            </a:extLst>
          </p:cNvPr>
          <p:cNvSpPr>
            <a:spLocks noGrp="1"/>
          </p:cNvSpPr>
          <p:nvPr>
            <p:ph type="body" sz="quarter" idx="16" hasCustomPrompt="1"/>
          </p:nvPr>
        </p:nvSpPr>
        <p:spPr>
          <a:xfrm>
            <a:off x="6617729" y="2197099"/>
            <a:ext cx="5294871" cy="4108757"/>
          </a:xfrm>
        </p:spPr>
        <p:txBody>
          <a:bodyPr lIns="0" tIns="0" rIns="0" bIns="0">
            <a:normAutofit/>
          </a:bodyPr>
          <a:lstStyle>
            <a:lvl1pPr marL="0" indent="0" algn="just">
              <a:buFontTx/>
              <a:buNone/>
              <a:defRPr sz="1800">
                <a:solidFill>
                  <a:srgbClr val="465461"/>
                </a:solidFill>
                <a:latin typeface="Arial" panose="020B0604020202020204" pitchFamily="34" charset="0"/>
                <a:cs typeface="Arial" panose="020B0604020202020204" pitchFamily="34" charset="0"/>
              </a:defRPr>
            </a:lvl1pPr>
          </a:lstStyle>
          <a:p>
            <a:pPr lvl="0"/>
            <a:r>
              <a:rPr lang="es-ES" dirty="0"/>
              <a:t>INFO</a:t>
            </a:r>
          </a:p>
        </p:txBody>
      </p:sp>
      <p:sp>
        <p:nvSpPr>
          <p:cNvPr id="4" name="Marcador de posición de imagen 3">
            <a:extLst>
              <a:ext uri="{FF2B5EF4-FFF2-40B4-BE49-F238E27FC236}">
                <a16:creationId xmlns:a16="http://schemas.microsoft.com/office/drawing/2014/main" xmlns="" id="{21C65D9A-81DC-F145-A01E-D294151FAE47}"/>
              </a:ext>
            </a:extLst>
          </p:cNvPr>
          <p:cNvSpPr>
            <a:spLocks noGrp="1"/>
          </p:cNvSpPr>
          <p:nvPr>
            <p:ph type="pic" sz="quarter" idx="17"/>
          </p:nvPr>
        </p:nvSpPr>
        <p:spPr>
          <a:xfrm>
            <a:off x="348257" y="2197099"/>
            <a:ext cx="5924550" cy="4108757"/>
          </a:xfrm>
        </p:spPr>
        <p:txBody>
          <a:bodyPr/>
          <a:lstStyle/>
          <a:p>
            <a:endParaRPr lang="es-ES"/>
          </a:p>
        </p:txBody>
      </p:sp>
      <p:sp>
        <p:nvSpPr>
          <p:cNvPr id="23" name="Rectángulo 12">
            <a:extLst>
              <a:ext uri="{FF2B5EF4-FFF2-40B4-BE49-F238E27FC236}">
                <a16:creationId xmlns:a16="http://schemas.microsoft.com/office/drawing/2014/main" xmlns="" id="{357E6EF0-B02A-BE4C-BDED-949AA2EE6C38}"/>
              </a:ext>
            </a:extLst>
          </p:cNvPr>
          <p:cNvSpPr/>
          <p:nvPr userDrawn="1"/>
        </p:nvSpPr>
        <p:spPr>
          <a:xfrm>
            <a:off x="346075" y="1104108"/>
            <a:ext cx="930303" cy="144016"/>
          </a:xfrm>
          <a:prstGeom prst="rect">
            <a:avLst/>
          </a:prstGeom>
          <a:solidFill>
            <a:srgbClr val="CD2D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solidFill>
                <a:srgbClr val="FFC400"/>
              </a:solidFill>
            </a:endParaRPr>
          </a:p>
        </p:txBody>
      </p:sp>
      <p:sp>
        <p:nvSpPr>
          <p:cNvPr id="25" name="Marcador de texto 25">
            <a:extLst>
              <a:ext uri="{FF2B5EF4-FFF2-40B4-BE49-F238E27FC236}">
                <a16:creationId xmlns:a16="http://schemas.microsoft.com/office/drawing/2014/main" xmlns="" id="{21E16355-1828-2445-B7AF-719FD7599534}"/>
              </a:ext>
            </a:extLst>
          </p:cNvPr>
          <p:cNvSpPr>
            <a:spLocks noGrp="1"/>
          </p:cNvSpPr>
          <p:nvPr>
            <p:ph type="body" sz="quarter" idx="13" hasCustomPrompt="1"/>
          </p:nvPr>
        </p:nvSpPr>
        <p:spPr>
          <a:xfrm>
            <a:off x="346075" y="437298"/>
            <a:ext cx="6819223" cy="522794"/>
          </a:xfrm>
        </p:spPr>
        <p:txBody>
          <a:bodyPr lIns="36000" tIns="0" rIns="0" bIns="0"/>
          <a:lstStyle>
            <a:lvl1pPr marL="0" indent="0">
              <a:lnSpc>
                <a:spcPct val="100000"/>
              </a:lnSpc>
              <a:buFontTx/>
              <a:buNone/>
              <a:defRPr sz="4000" b="1">
                <a:solidFill>
                  <a:srgbClr val="CD2D37"/>
                </a:solidFill>
                <a:latin typeface="Arial" panose="020B0604020202020204" pitchFamily="34" charset="0"/>
                <a:cs typeface="Arial" panose="020B0604020202020204" pitchFamily="34" charset="0"/>
              </a:defRPr>
            </a:lvl1pPr>
          </a:lstStyle>
          <a:p>
            <a:pPr lvl="0"/>
            <a:r>
              <a:rPr lang="es-ES" dirty="0"/>
              <a:t>01. Título sección</a:t>
            </a:r>
          </a:p>
          <a:p>
            <a:pPr lvl="0"/>
            <a:endParaRPr lang="es-ES" dirty="0"/>
          </a:p>
        </p:txBody>
      </p:sp>
      <p:pic>
        <p:nvPicPr>
          <p:cNvPr id="26" name="Imagen 25">
            <a:extLst>
              <a:ext uri="{FF2B5EF4-FFF2-40B4-BE49-F238E27FC236}">
                <a16:creationId xmlns:a16="http://schemas.microsoft.com/office/drawing/2014/main" xmlns="" id="{FB1FF41A-95A7-E042-A3C2-AB279C394B9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303933" y="552143"/>
            <a:ext cx="1608667" cy="369047"/>
          </a:xfrm>
          <a:prstGeom prst="rect">
            <a:avLst/>
          </a:prstGeom>
        </p:spPr>
      </p:pic>
      <p:pic>
        <p:nvPicPr>
          <p:cNvPr id="27" name="Imagen 26">
            <a:extLst>
              <a:ext uri="{FF2B5EF4-FFF2-40B4-BE49-F238E27FC236}">
                <a16:creationId xmlns:a16="http://schemas.microsoft.com/office/drawing/2014/main" xmlns="" id="{15500F3D-758A-1E45-99E2-4324E527744A}"/>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751119" y="548263"/>
            <a:ext cx="2127931" cy="372487"/>
          </a:xfrm>
          <a:prstGeom prst="rect">
            <a:avLst/>
          </a:prstGeom>
        </p:spPr>
      </p:pic>
    </p:spTree>
    <p:extLst>
      <p:ext uri="{BB962C8B-B14F-4D97-AF65-F5344CB8AC3E}">
        <p14:creationId xmlns:p14="http://schemas.microsoft.com/office/powerpoint/2010/main" val="6292161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ENIDO FOTO PANO 1">
    <p:spTree>
      <p:nvGrpSpPr>
        <p:cNvPr id="1" name=""/>
        <p:cNvGrpSpPr/>
        <p:nvPr/>
      </p:nvGrpSpPr>
      <p:grpSpPr>
        <a:xfrm>
          <a:off x="0" y="0"/>
          <a:ext cx="0" cy="0"/>
          <a:chOff x="0" y="0"/>
          <a:chExt cx="0" cy="0"/>
        </a:xfrm>
      </p:grpSpPr>
      <p:sp>
        <p:nvSpPr>
          <p:cNvPr id="5" name="Marcador de texto 4">
            <a:extLst>
              <a:ext uri="{FF2B5EF4-FFF2-40B4-BE49-F238E27FC236}">
                <a16:creationId xmlns:a16="http://schemas.microsoft.com/office/drawing/2014/main" xmlns="" id="{A5E3A7D6-3DE6-E249-B93F-D463E472030D}"/>
              </a:ext>
            </a:extLst>
          </p:cNvPr>
          <p:cNvSpPr>
            <a:spLocks noGrp="1"/>
          </p:cNvSpPr>
          <p:nvPr>
            <p:ph type="body" sz="quarter" idx="15" hasCustomPrompt="1"/>
          </p:nvPr>
        </p:nvSpPr>
        <p:spPr>
          <a:xfrm>
            <a:off x="346075" y="1473201"/>
            <a:ext cx="11566525" cy="459680"/>
          </a:xfrm>
        </p:spPr>
        <p:txBody>
          <a:bodyPr lIns="0" tIns="0" rIns="0" bIns="0">
            <a:normAutofit/>
          </a:bodyPr>
          <a:lstStyle>
            <a:lvl1pPr marL="0" indent="0">
              <a:buFontTx/>
              <a:buNone/>
              <a:defRPr sz="2400" b="1">
                <a:solidFill>
                  <a:srgbClr val="465461"/>
                </a:solidFill>
                <a:latin typeface="Arial" panose="020B0604020202020204" pitchFamily="34" charset="0"/>
                <a:cs typeface="Arial" panose="020B0604020202020204" pitchFamily="34" charset="0"/>
              </a:defRPr>
            </a:lvl1pPr>
          </a:lstStyle>
          <a:p>
            <a:pPr lvl="0"/>
            <a:r>
              <a:rPr lang="es-ES" dirty="0"/>
              <a:t>Subtítulo</a:t>
            </a:r>
          </a:p>
        </p:txBody>
      </p:sp>
      <p:sp>
        <p:nvSpPr>
          <p:cNvPr id="3" name="Marcador de texto 2">
            <a:extLst>
              <a:ext uri="{FF2B5EF4-FFF2-40B4-BE49-F238E27FC236}">
                <a16:creationId xmlns:a16="http://schemas.microsoft.com/office/drawing/2014/main" xmlns="" id="{4DA6B715-8342-BC4B-BDFD-F025AAFB549E}"/>
              </a:ext>
            </a:extLst>
          </p:cNvPr>
          <p:cNvSpPr>
            <a:spLocks noGrp="1"/>
          </p:cNvSpPr>
          <p:nvPr>
            <p:ph type="body" sz="quarter" idx="16" hasCustomPrompt="1"/>
          </p:nvPr>
        </p:nvSpPr>
        <p:spPr>
          <a:xfrm>
            <a:off x="345441" y="5316307"/>
            <a:ext cx="11567160" cy="1104395"/>
          </a:xfrm>
        </p:spPr>
        <p:txBody>
          <a:bodyPr lIns="0" tIns="0" rIns="0" bIns="0">
            <a:normAutofit/>
          </a:bodyPr>
          <a:lstStyle>
            <a:lvl1pPr marL="0" indent="0" algn="just">
              <a:buFontTx/>
              <a:buNone/>
              <a:defRPr sz="1800">
                <a:solidFill>
                  <a:srgbClr val="465461"/>
                </a:solidFill>
                <a:latin typeface="Arial" panose="020B0604020202020204" pitchFamily="34" charset="0"/>
                <a:cs typeface="Arial" panose="020B0604020202020204" pitchFamily="34" charset="0"/>
              </a:defRPr>
            </a:lvl1pPr>
          </a:lstStyle>
          <a:p>
            <a:pPr lvl="0"/>
            <a:r>
              <a:rPr lang="es-ES" dirty="0"/>
              <a:t>INFO</a:t>
            </a:r>
          </a:p>
        </p:txBody>
      </p:sp>
      <p:sp>
        <p:nvSpPr>
          <p:cNvPr id="4" name="Marcador de posición de imagen 3">
            <a:extLst>
              <a:ext uri="{FF2B5EF4-FFF2-40B4-BE49-F238E27FC236}">
                <a16:creationId xmlns:a16="http://schemas.microsoft.com/office/drawing/2014/main" xmlns="" id="{21C65D9A-81DC-F145-A01E-D294151FAE47}"/>
              </a:ext>
            </a:extLst>
          </p:cNvPr>
          <p:cNvSpPr>
            <a:spLocks noGrp="1"/>
          </p:cNvSpPr>
          <p:nvPr>
            <p:ph type="pic" sz="quarter" idx="17"/>
          </p:nvPr>
        </p:nvSpPr>
        <p:spPr>
          <a:xfrm>
            <a:off x="348256" y="2197099"/>
            <a:ext cx="11564343" cy="2728021"/>
          </a:xfrm>
        </p:spPr>
        <p:txBody>
          <a:bodyPr/>
          <a:lstStyle/>
          <a:p>
            <a:endParaRPr lang="es-ES"/>
          </a:p>
        </p:txBody>
      </p:sp>
      <p:sp>
        <p:nvSpPr>
          <p:cNvPr id="23" name="Rectángulo 12">
            <a:extLst>
              <a:ext uri="{FF2B5EF4-FFF2-40B4-BE49-F238E27FC236}">
                <a16:creationId xmlns:a16="http://schemas.microsoft.com/office/drawing/2014/main" xmlns="" id="{F7FF4CF1-A64F-B349-B62B-20E81C459CD4}"/>
              </a:ext>
            </a:extLst>
          </p:cNvPr>
          <p:cNvSpPr/>
          <p:nvPr userDrawn="1"/>
        </p:nvSpPr>
        <p:spPr>
          <a:xfrm>
            <a:off x="346075" y="1104108"/>
            <a:ext cx="930303" cy="144016"/>
          </a:xfrm>
          <a:prstGeom prst="rect">
            <a:avLst/>
          </a:prstGeom>
          <a:solidFill>
            <a:srgbClr val="CD2D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solidFill>
                <a:srgbClr val="FFC400"/>
              </a:solidFill>
            </a:endParaRPr>
          </a:p>
        </p:txBody>
      </p:sp>
      <p:sp>
        <p:nvSpPr>
          <p:cNvPr id="25" name="Marcador de texto 25">
            <a:extLst>
              <a:ext uri="{FF2B5EF4-FFF2-40B4-BE49-F238E27FC236}">
                <a16:creationId xmlns:a16="http://schemas.microsoft.com/office/drawing/2014/main" xmlns="" id="{A0D5AC9C-1F05-CE48-9891-74C58B481EC1}"/>
              </a:ext>
            </a:extLst>
          </p:cNvPr>
          <p:cNvSpPr>
            <a:spLocks noGrp="1"/>
          </p:cNvSpPr>
          <p:nvPr>
            <p:ph type="body" sz="quarter" idx="13" hasCustomPrompt="1"/>
          </p:nvPr>
        </p:nvSpPr>
        <p:spPr>
          <a:xfrm>
            <a:off x="346075" y="437298"/>
            <a:ext cx="6819223" cy="522794"/>
          </a:xfrm>
        </p:spPr>
        <p:txBody>
          <a:bodyPr lIns="36000" tIns="0" rIns="0" bIns="0"/>
          <a:lstStyle>
            <a:lvl1pPr marL="0" indent="0">
              <a:lnSpc>
                <a:spcPct val="100000"/>
              </a:lnSpc>
              <a:buFontTx/>
              <a:buNone/>
              <a:defRPr sz="4000" b="1">
                <a:solidFill>
                  <a:srgbClr val="CD2D37"/>
                </a:solidFill>
                <a:latin typeface="Arial" panose="020B0604020202020204" pitchFamily="34" charset="0"/>
                <a:cs typeface="Arial" panose="020B0604020202020204" pitchFamily="34" charset="0"/>
              </a:defRPr>
            </a:lvl1pPr>
          </a:lstStyle>
          <a:p>
            <a:pPr lvl="0"/>
            <a:r>
              <a:rPr lang="es-ES" dirty="0"/>
              <a:t>01. Título sección</a:t>
            </a:r>
          </a:p>
          <a:p>
            <a:pPr lvl="0"/>
            <a:endParaRPr lang="es-ES" dirty="0"/>
          </a:p>
        </p:txBody>
      </p:sp>
      <p:pic>
        <p:nvPicPr>
          <p:cNvPr id="26" name="Imagen 25">
            <a:extLst>
              <a:ext uri="{FF2B5EF4-FFF2-40B4-BE49-F238E27FC236}">
                <a16:creationId xmlns:a16="http://schemas.microsoft.com/office/drawing/2014/main" xmlns="" id="{69C482C9-4595-714C-B172-018FA9FAF7B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03933" y="552143"/>
            <a:ext cx="1608667" cy="369047"/>
          </a:xfrm>
          <a:prstGeom prst="rect">
            <a:avLst/>
          </a:prstGeom>
        </p:spPr>
      </p:pic>
      <p:pic>
        <p:nvPicPr>
          <p:cNvPr id="27" name="Imagen 26">
            <a:extLst>
              <a:ext uri="{FF2B5EF4-FFF2-40B4-BE49-F238E27FC236}">
                <a16:creationId xmlns:a16="http://schemas.microsoft.com/office/drawing/2014/main" xmlns="" id="{9EC2D9C9-FB4E-0845-A2FB-6A8AA0F5B70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751119" y="548263"/>
            <a:ext cx="2127931" cy="372487"/>
          </a:xfrm>
          <a:prstGeom prst="rect">
            <a:avLst/>
          </a:prstGeom>
        </p:spPr>
      </p:pic>
    </p:spTree>
    <p:extLst>
      <p:ext uri="{BB962C8B-B14F-4D97-AF65-F5344CB8AC3E}">
        <p14:creationId xmlns:p14="http://schemas.microsoft.com/office/powerpoint/2010/main" val="131413671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CONTENIDO FOTO PANO 2">
    <p:spTree>
      <p:nvGrpSpPr>
        <p:cNvPr id="1" name=""/>
        <p:cNvGrpSpPr/>
        <p:nvPr/>
      </p:nvGrpSpPr>
      <p:grpSpPr>
        <a:xfrm>
          <a:off x="0" y="0"/>
          <a:ext cx="0" cy="0"/>
          <a:chOff x="0" y="0"/>
          <a:chExt cx="0" cy="0"/>
        </a:xfrm>
      </p:grpSpPr>
      <p:sp>
        <p:nvSpPr>
          <p:cNvPr id="5" name="Marcador de texto 4">
            <a:extLst>
              <a:ext uri="{FF2B5EF4-FFF2-40B4-BE49-F238E27FC236}">
                <a16:creationId xmlns:a16="http://schemas.microsoft.com/office/drawing/2014/main" xmlns="" id="{A5E3A7D6-3DE6-E249-B93F-D463E472030D}"/>
              </a:ext>
            </a:extLst>
          </p:cNvPr>
          <p:cNvSpPr>
            <a:spLocks noGrp="1"/>
          </p:cNvSpPr>
          <p:nvPr>
            <p:ph type="body" sz="quarter" idx="15" hasCustomPrompt="1"/>
          </p:nvPr>
        </p:nvSpPr>
        <p:spPr>
          <a:xfrm>
            <a:off x="346075" y="1473201"/>
            <a:ext cx="11566525" cy="459680"/>
          </a:xfrm>
        </p:spPr>
        <p:txBody>
          <a:bodyPr lIns="0" tIns="0" rIns="0" bIns="0">
            <a:normAutofit/>
          </a:bodyPr>
          <a:lstStyle>
            <a:lvl1pPr marL="0" indent="0">
              <a:buFontTx/>
              <a:buNone/>
              <a:defRPr sz="2400" b="1">
                <a:solidFill>
                  <a:srgbClr val="465461"/>
                </a:solidFill>
                <a:latin typeface="Arial" panose="020B0604020202020204" pitchFamily="34" charset="0"/>
                <a:cs typeface="Arial" panose="020B0604020202020204" pitchFamily="34" charset="0"/>
              </a:defRPr>
            </a:lvl1pPr>
          </a:lstStyle>
          <a:p>
            <a:pPr lvl="0"/>
            <a:r>
              <a:rPr lang="es-ES" dirty="0"/>
              <a:t>Subtítulo</a:t>
            </a:r>
          </a:p>
        </p:txBody>
      </p:sp>
      <p:sp>
        <p:nvSpPr>
          <p:cNvPr id="23" name="Rectángulo 12">
            <a:extLst>
              <a:ext uri="{FF2B5EF4-FFF2-40B4-BE49-F238E27FC236}">
                <a16:creationId xmlns:a16="http://schemas.microsoft.com/office/drawing/2014/main" xmlns="" id="{1F29856D-EE63-B94F-92DC-1093DABC9A19}"/>
              </a:ext>
            </a:extLst>
          </p:cNvPr>
          <p:cNvSpPr/>
          <p:nvPr userDrawn="1"/>
        </p:nvSpPr>
        <p:spPr>
          <a:xfrm>
            <a:off x="346075" y="1104108"/>
            <a:ext cx="930303" cy="144016"/>
          </a:xfrm>
          <a:prstGeom prst="rect">
            <a:avLst/>
          </a:prstGeom>
          <a:solidFill>
            <a:srgbClr val="CD2D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solidFill>
                <a:srgbClr val="FFC400"/>
              </a:solidFill>
            </a:endParaRPr>
          </a:p>
        </p:txBody>
      </p:sp>
      <p:sp>
        <p:nvSpPr>
          <p:cNvPr id="25" name="Marcador de texto 25">
            <a:extLst>
              <a:ext uri="{FF2B5EF4-FFF2-40B4-BE49-F238E27FC236}">
                <a16:creationId xmlns:a16="http://schemas.microsoft.com/office/drawing/2014/main" xmlns="" id="{92B716C4-5D06-A649-9F47-46A2DD74F583}"/>
              </a:ext>
            </a:extLst>
          </p:cNvPr>
          <p:cNvSpPr>
            <a:spLocks noGrp="1"/>
          </p:cNvSpPr>
          <p:nvPr>
            <p:ph type="body" sz="quarter" idx="13" hasCustomPrompt="1"/>
          </p:nvPr>
        </p:nvSpPr>
        <p:spPr>
          <a:xfrm>
            <a:off x="346075" y="437298"/>
            <a:ext cx="6819223" cy="522794"/>
          </a:xfrm>
        </p:spPr>
        <p:txBody>
          <a:bodyPr lIns="36000" tIns="0" rIns="0" bIns="0"/>
          <a:lstStyle>
            <a:lvl1pPr marL="0" indent="0">
              <a:lnSpc>
                <a:spcPct val="100000"/>
              </a:lnSpc>
              <a:buFontTx/>
              <a:buNone/>
              <a:defRPr sz="4000" b="1">
                <a:solidFill>
                  <a:srgbClr val="CD2D37"/>
                </a:solidFill>
                <a:latin typeface="Arial" panose="020B0604020202020204" pitchFamily="34" charset="0"/>
                <a:cs typeface="Arial" panose="020B0604020202020204" pitchFamily="34" charset="0"/>
              </a:defRPr>
            </a:lvl1pPr>
          </a:lstStyle>
          <a:p>
            <a:pPr lvl="0"/>
            <a:r>
              <a:rPr lang="es-ES" dirty="0"/>
              <a:t>01. Título sección</a:t>
            </a:r>
          </a:p>
          <a:p>
            <a:pPr lvl="0"/>
            <a:endParaRPr lang="es-ES" dirty="0"/>
          </a:p>
        </p:txBody>
      </p:sp>
      <p:pic>
        <p:nvPicPr>
          <p:cNvPr id="26" name="Imagen 25">
            <a:extLst>
              <a:ext uri="{FF2B5EF4-FFF2-40B4-BE49-F238E27FC236}">
                <a16:creationId xmlns:a16="http://schemas.microsoft.com/office/drawing/2014/main" xmlns="" id="{DC57FBCC-CC6E-F544-9C1B-572B3A44349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03933" y="552143"/>
            <a:ext cx="1608667" cy="369047"/>
          </a:xfrm>
          <a:prstGeom prst="rect">
            <a:avLst/>
          </a:prstGeom>
        </p:spPr>
      </p:pic>
      <p:pic>
        <p:nvPicPr>
          <p:cNvPr id="27" name="Imagen 26">
            <a:extLst>
              <a:ext uri="{FF2B5EF4-FFF2-40B4-BE49-F238E27FC236}">
                <a16:creationId xmlns:a16="http://schemas.microsoft.com/office/drawing/2014/main" xmlns="" id="{4654D00A-F8EE-0641-A9C4-2206B561CFB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751119" y="548263"/>
            <a:ext cx="2127931" cy="372487"/>
          </a:xfrm>
          <a:prstGeom prst="rect">
            <a:avLst/>
          </a:prstGeom>
        </p:spPr>
      </p:pic>
      <p:sp>
        <p:nvSpPr>
          <p:cNvPr id="28" name="Marcador de texto 2">
            <a:extLst>
              <a:ext uri="{FF2B5EF4-FFF2-40B4-BE49-F238E27FC236}">
                <a16:creationId xmlns:a16="http://schemas.microsoft.com/office/drawing/2014/main" xmlns="" id="{EC7219D1-B97D-AE40-B75E-9195503518F6}"/>
              </a:ext>
            </a:extLst>
          </p:cNvPr>
          <p:cNvSpPr>
            <a:spLocks noGrp="1"/>
          </p:cNvSpPr>
          <p:nvPr>
            <p:ph type="body" sz="quarter" idx="16" hasCustomPrompt="1"/>
          </p:nvPr>
        </p:nvSpPr>
        <p:spPr>
          <a:xfrm>
            <a:off x="345441" y="2197099"/>
            <a:ext cx="11567160" cy="1104395"/>
          </a:xfrm>
        </p:spPr>
        <p:txBody>
          <a:bodyPr lIns="0" tIns="0" rIns="0" bIns="0">
            <a:normAutofit/>
          </a:bodyPr>
          <a:lstStyle>
            <a:lvl1pPr marL="0" indent="0" algn="just">
              <a:buFontTx/>
              <a:buNone/>
              <a:defRPr sz="1800">
                <a:solidFill>
                  <a:srgbClr val="465461"/>
                </a:solidFill>
                <a:latin typeface="Arial" panose="020B0604020202020204" pitchFamily="34" charset="0"/>
                <a:cs typeface="Arial" panose="020B0604020202020204" pitchFamily="34" charset="0"/>
              </a:defRPr>
            </a:lvl1pPr>
          </a:lstStyle>
          <a:p>
            <a:pPr lvl="0"/>
            <a:r>
              <a:rPr lang="es-ES" dirty="0"/>
              <a:t>INFO</a:t>
            </a:r>
          </a:p>
        </p:txBody>
      </p:sp>
      <p:sp>
        <p:nvSpPr>
          <p:cNvPr id="30" name="Marcador de posición de imagen 3">
            <a:extLst>
              <a:ext uri="{FF2B5EF4-FFF2-40B4-BE49-F238E27FC236}">
                <a16:creationId xmlns:a16="http://schemas.microsoft.com/office/drawing/2014/main" xmlns="" id="{E017A612-1184-5A42-B400-F549B1852BDC}"/>
              </a:ext>
            </a:extLst>
          </p:cNvPr>
          <p:cNvSpPr>
            <a:spLocks noGrp="1"/>
          </p:cNvSpPr>
          <p:nvPr>
            <p:ph type="pic" sz="quarter" idx="17"/>
          </p:nvPr>
        </p:nvSpPr>
        <p:spPr>
          <a:xfrm>
            <a:off x="348256" y="3692681"/>
            <a:ext cx="11564343" cy="2728021"/>
          </a:xfrm>
        </p:spPr>
        <p:txBody>
          <a:bodyPr/>
          <a:lstStyle/>
          <a:p>
            <a:endParaRPr lang="es-ES"/>
          </a:p>
        </p:txBody>
      </p:sp>
    </p:spTree>
    <p:extLst>
      <p:ext uri="{BB962C8B-B14F-4D97-AF65-F5344CB8AC3E}">
        <p14:creationId xmlns:p14="http://schemas.microsoft.com/office/powerpoint/2010/main" val="9245673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CONTENIDO BULLET 2">
    <p:spTree>
      <p:nvGrpSpPr>
        <p:cNvPr id="1" name=""/>
        <p:cNvGrpSpPr/>
        <p:nvPr/>
      </p:nvGrpSpPr>
      <p:grpSpPr>
        <a:xfrm>
          <a:off x="0" y="0"/>
          <a:ext cx="0" cy="0"/>
          <a:chOff x="0" y="0"/>
          <a:chExt cx="0" cy="0"/>
        </a:xfrm>
      </p:grpSpPr>
      <p:sp>
        <p:nvSpPr>
          <p:cNvPr id="15" name="Marcador de posición de imagen 14">
            <a:extLst>
              <a:ext uri="{FF2B5EF4-FFF2-40B4-BE49-F238E27FC236}">
                <a16:creationId xmlns:a16="http://schemas.microsoft.com/office/drawing/2014/main" xmlns="" id="{00EB8D9B-6BB9-9543-9956-900EBC7FE1EE}"/>
              </a:ext>
            </a:extLst>
          </p:cNvPr>
          <p:cNvSpPr>
            <a:spLocks noGrp="1"/>
          </p:cNvSpPr>
          <p:nvPr>
            <p:ph type="pic" sz="quarter" idx="17"/>
          </p:nvPr>
        </p:nvSpPr>
        <p:spPr>
          <a:xfrm>
            <a:off x="0" y="0"/>
            <a:ext cx="12192000" cy="6858000"/>
          </a:xfrm>
        </p:spPr>
        <p:txBody>
          <a:bodyPr/>
          <a:lstStyle/>
          <a:p>
            <a:endParaRPr lang="es-ES"/>
          </a:p>
        </p:txBody>
      </p:sp>
      <p:sp>
        <p:nvSpPr>
          <p:cNvPr id="19" name="3 Rectángulo">
            <a:extLst>
              <a:ext uri="{FF2B5EF4-FFF2-40B4-BE49-F238E27FC236}">
                <a16:creationId xmlns:a16="http://schemas.microsoft.com/office/drawing/2014/main" xmlns="" id="{2D9B3DAA-F632-FC44-8C52-42DD92FFCD7B}"/>
              </a:ext>
            </a:extLst>
          </p:cNvPr>
          <p:cNvSpPr/>
          <p:nvPr userDrawn="1"/>
        </p:nvSpPr>
        <p:spPr>
          <a:xfrm>
            <a:off x="0" y="0"/>
            <a:ext cx="12190413" cy="6859588"/>
          </a:xfrm>
          <a:prstGeom prst="rect">
            <a:avLst/>
          </a:prstGeom>
          <a:gradFill flip="none" rotWithShape="1">
            <a:gsLst>
              <a:gs pos="0">
                <a:schemeClr val="bg1"/>
              </a:gs>
              <a:gs pos="100000">
                <a:schemeClr val="bg1">
                  <a:alpha val="53000"/>
                </a:schemeClr>
              </a:gs>
            </a:gsLst>
            <a:lin ang="21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4" name="Rectángulo 12">
            <a:extLst>
              <a:ext uri="{FF2B5EF4-FFF2-40B4-BE49-F238E27FC236}">
                <a16:creationId xmlns:a16="http://schemas.microsoft.com/office/drawing/2014/main" xmlns="" id="{D79BF073-693B-2342-B419-3EB7C479A8EB}"/>
              </a:ext>
            </a:extLst>
          </p:cNvPr>
          <p:cNvSpPr/>
          <p:nvPr userDrawn="1"/>
        </p:nvSpPr>
        <p:spPr>
          <a:xfrm>
            <a:off x="346075" y="1104108"/>
            <a:ext cx="930303" cy="144016"/>
          </a:xfrm>
          <a:prstGeom prst="rect">
            <a:avLst/>
          </a:prstGeom>
          <a:solidFill>
            <a:srgbClr val="CD2D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solidFill>
                <a:srgbClr val="FFC400"/>
              </a:solidFill>
            </a:endParaRPr>
          </a:p>
        </p:txBody>
      </p:sp>
      <p:sp>
        <p:nvSpPr>
          <p:cNvPr id="3" name="Marcador de texto 2">
            <a:extLst>
              <a:ext uri="{FF2B5EF4-FFF2-40B4-BE49-F238E27FC236}">
                <a16:creationId xmlns:a16="http://schemas.microsoft.com/office/drawing/2014/main" xmlns="" id="{4DA6B715-8342-BC4B-BDFD-F025AAFB549E}"/>
              </a:ext>
            </a:extLst>
          </p:cNvPr>
          <p:cNvSpPr>
            <a:spLocks noGrp="1"/>
          </p:cNvSpPr>
          <p:nvPr>
            <p:ph type="body" sz="quarter" idx="16" hasCustomPrompt="1"/>
          </p:nvPr>
        </p:nvSpPr>
        <p:spPr>
          <a:xfrm>
            <a:off x="346075" y="1705970"/>
            <a:ext cx="11566525" cy="4231280"/>
          </a:xfrm>
        </p:spPr>
        <p:txBody>
          <a:bodyPr>
            <a:normAutofit/>
          </a:bodyPr>
          <a:lstStyle>
            <a:lvl1pPr marL="228600" indent="-228600">
              <a:buFontTx/>
              <a:buBlip>
                <a:blip r:embed="rId2"/>
              </a:buBlip>
              <a:defRPr sz="2800" b="1">
                <a:solidFill>
                  <a:srgbClr val="CD2D37"/>
                </a:solidFill>
                <a:latin typeface="Arial" panose="020B0604020202020204" pitchFamily="34" charset="0"/>
                <a:cs typeface="Arial" panose="020B0604020202020204" pitchFamily="34" charset="0"/>
              </a:defRPr>
            </a:lvl1pPr>
            <a:lvl2pPr marL="685800" indent="-228600">
              <a:buClr>
                <a:srgbClr val="465461"/>
              </a:buClr>
              <a:buFontTx/>
              <a:buBlip>
                <a:blip r:embed="rId3"/>
              </a:buBlip>
              <a:defRPr sz="2400" b="0">
                <a:solidFill>
                  <a:srgbClr val="CD2D37"/>
                </a:solidFill>
                <a:latin typeface="Arial" panose="020B0604020202020204" pitchFamily="34" charset="0"/>
                <a:cs typeface="Arial" panose="020B0604020202020204" pitchFamily="34" charset="0"/>
              </a:defRPr>
            </a:lvl2pPr>
            <a:lvl3pPr marL="1143000" indent="-228600">
              <a:buFontTx/>
              <a:buBlip>
                <a:blip r:embed="rId4"/>
              </a:buBlip>
              <a:defRPr>
                <a:solidFill>
                  <a:srgbClr val="465461"/>
                </a:solidFill>
                <a:latin typeface="Arial" panose="020B0604020202020204" pitchFamily="34" charset="0"/>
                <a:cs typeface="Arial" panose="020B0604020202020204" pitchFamily="34" charset="0"/>
              </a:defRPr>
            </a:lvl3pPr>
          </a:lstStyle>
          <a:p>
            <a:pPr lvl="0"/>
            <a:r>
              <a:rPr lang="es-ES" dirty="0"/>
              <a:t>01. Título</a:t>
            </a:r>
          </a:p>
          <a:p>
            <a:pPr lvl="1"/>
            <a:r>
              <a:rPr lang="es-ES" dirty="0"/>
              <a:t>01.1. Subtítulo</a:t>
            </a:r>
          </a:p>
          <a:p>
            <a:pPr lvl="2"/>
            <a:r>
              <a:rPr lang="es-ES" dirty="0"/>
              <a:t>01.1.1. Subtítulo 2</a:t>
            </a:r>
          </a:p>
          <a:p>
            <a:pPr lvl="0"/>
            <a:r>
              <a:rPr lang="es-ES" dirty="0"/>
              <a:t>02. Esta diapositiva puede llevar imagen de fondo o no.</a:t>
            </a:r>
          </a:p>
        </p:txBody>
      </p:sp>
      <p:sp>
        <p:nvSpPr>
          <p:cNvPr id="18" name="Marcador de texto 25">
            <a:extLst>
              <a:ext uri="{FF2B5EF4-FFF2-40B4-BE49-F238E27FC236}">
                <a16:creationId xmlns:a16="http://schemas.microsoft.com/office/drawing/2014/main" xmlns="" id="{01F57A04-210F-AF4C-A261-660F506D554B}"/>
              </a:ext>
            </a:extLst>
          </p:cNvPr>
          <p:cNvSpPr>
            <a:spLocks noGrp="1"/>
          </p:cNvSpPr>
          <p:nvPr>
            <p:ph type="body" sz="quarter" idx="13" hasCustomPrompt="1"/>
          </p:nvPr>
        </p:nvSpPr>
        <p:spPr>
          <a:xfrm>
            <a:off x="346075" y="437298"/>
            <a:ext cx="6819223" cy="522794"/>
          </a:xfrm>
        </p:spPr>
        <p:txBody>
          <a:bodyPr lIns="36000" tIns="0" rIns="0" bIns="0"/>
          <a:lstStyle>
            <a:lvl1pPr marL="0" indent="0">
              <a:lnSpc>
                <a:spcPct val="100000"/>
              </a:lnSpc>
              <a:buFontTx/>
              <a:buNone/>
              <a:defRPr sz="4000" b="1">
                <a:solidFill>
                  <a:srgbClr val="CD2D37"/>
                </a:solidFill>
                <a:latin typeface="Arial" panose="020B0604020202020204" pitchFamily="34" charset="0"/>
                <a:cs typeface="Arial" panose="020B0604020202020204" pitchFamily="34" charset="0"/>
              </a:defRPr>
            </a:lvl1pPr>
          </a:lstStyle>
          <a:p>
            <a:pPr lvl="0"/>
            <a:r>
              <a:rPr lang="es-ES" dirty="0"/>
              <a:t>INDICE</a:t>
            </a:r>
          </a:p>
          <a:p>
            <a:pPr lvl="0"/>
            <a:endParaRPr lang="es-ES" dirty="0"/>
          </a:p>
        </p:txBody>
      </p:sp>
      <p:pic>
        <p:nvPicPr>
          <p:cNvPr id="20" name="Imagen 19">
            <a:extLst>
              <a:ext uri="{FF2B5EF4-FFF2-40B4-BE49-F238E27FC236}">
                <a16:creationId xmlns:a16="http://schemas.microsoft.com/office/drawing/2014/main" xmlns="" id="{53ECB7A9-7988-274E-839B-D42E7A21BBE1}"/>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10303933" y="552143"/>
            <a:ext cx="1608667" cy="369047"/>
          </a:xfrm>
          <a:prstGeom prst="rect">
            <a:avLst/>
          </a:prstGeom>
        </p:spPr>
      </p:pic>
      <p:pic>
        <p:nvPicPr>
          <p:cNvPr id="5" name="Imagen 4">
            <a:extLst>
              <a:ext uri="{FF2B5EF4-FFF2-40B4-BE49-F238E27FC236}">
                <a16:creationId xmlns:a16="http://schemas.microsoft.com/office/drawing/2014/main" xmlns="" id="{AC6161C8-3367-A14A-9CDF-E1E895F3C190}"/>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7751119" y="548263"/>
            <a:ext cx="2127931" cy="372487"/>
          </a:xfrm>
          <a:prstGeom prst="rect">
            <a:avLst/>
          </a:prstGeom>
        </p:spPr>
      </p:pic>
    </p:spTree>
    <p:extLst>
      <p:ext uri="{BB962C8B-B14F-4D97-AF65-F5344CB8AC3E}">
        <p14:creationId xmlns:p14="http://schemas.microsoft.com/office/powerpoint/2010/main" val="271931715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TENIDO FOTOS SUP">
    <p:spTree>
      <p:nvGrpSpPr>
        <p:cNvPr id="1" name=""/>
        <p:cNvGrpSpPr/>
        <p:nvPr/>
      </p:nvGrpSpPr>
      <p:grpSpPr>
        <a:xfrm>
          <a:off x="0" y="0"/>
          <a:ext cx="0" cy="0"/>
          <a:chOff x="0" y="0"/>
          <a:chExt cx="0" cy="0"/>
        </a:xfrm>
      </p:grpSpPr>
      <p:sp>
        <p:nvSpPr>
          <p:cNvPr id="5" name="Marcador de texto 4">
            <a:extLst>
              <a:ext uri="{FF2B5EF4-FFF2-40B4-BE49-F238E27FC236}">
                <a16:creationId xmlns:a16="http://schemas.microsoft.com/office/drawing/2014/main" xmlns="" id="{A5E3A7D6-3DE6-E249-B93F-D463E472030D}"/>
              </a:ext>
            </a:extLst>
          </p:cNvPr>
          <p:cNvSpPr>
            <a:spLocks noGrp="1"/>
          </p:cNvSpPr>
          <p:nvPr>
            <p:ph type="body" sz="quarter" idx="15" hasCustomPrompt="1"/>
          </p:nvPr>
        </p:nvSpPr>
        <p:spPr>
          <a:xfrm>
            <a:off x="346075" y="1473201"/>
            <a:ext cx="11566525" cy="459680"/>
          </a:xfrm>
        </p:spPr>
        <p:txBody>
          <a:bodyPr lIns="0" tIns="0" rIns="0" bIns="0">
            <a:normAutofit/>
          </a:bodyPr>
          <a:lstStyle>
            <a:lvl1pPr marL="0" indent="0">
              <a:buFontTx/>
              <a:buNone/>
              <a:defRPr sz="2400" b="1">
                <a:solidFill>
                  <a:srgbClr val="465461"/>
                </a:solidFill>
                <a:latin typeface="Arial" panose="020B0604020202020204" pitchFamily="34" charset="0"/>
                <a:cs typeface="Arial" panose="020B0604020202020204" pitchFamily="34" charset="0"/>
              </a:defRPr>
            </a:lvl1pPr>
          </a:lstStyle>
          <a:p>
            <a:pPr lvl="0"/>
            <a:r>
              <a:rPr lang="es-ES" dirty="0"/>
              <a:t>Subtítulo</a:t>
            </a:r>
          </a:p>
        </p:txBody>
      </p:sp>
      <p:sp>
        <p:nvSpPr>
          <p:cNvPr id="3" name="Marcador de texto 2">
            <a:extLst>
              <a:ext uri="{FF2B5EF4-FFF2-40B4-BE49-F238E27FC236}">
                <a16:creationId xmlns:a16="http://schemas.microsoft.com/office/drawing/2014/main" xmlns="" id="{4DA6B715-8342-BC4B-BDFD-F025AAFB549E}"/>
              </a:ext>
            </a:extLst>
          </p:cNvPr>
          <p:cNvSpPr>
            <a:spLocks noGrp="1"/>
          </p:cNvSpPr>
          <p:nvPr>
            <p:ph type="body" sz="quarter" idx="16" hasCustomPrompt="1"/>
          </p:nvPr>
        </p:nvSpPr>
        <p:spPr>
          <a:xfrm>
            <a:off x="345441" y="4832854"/>
            <a:ext cx="3554043" cy="1476883"/>
          </a:xfrm>
        </p:spPr>
        <p:txBody>
          <a:bodyPr lIns="0" tIns="0" rIns="0" bIns="0">
            <a:normAutofit/>
          </a:bodyPr>
          <a:lstStyle>
            <a:lvl1pPr marL="0" indent="0" algn="just">
              <a:buFontTx/>
              <a:buNone/>
              <a:defRPr sz="1800">
                <a:solidFill>
                  <a:srgbClr val="465461"/>
                </a:solidFill>
                <a:latin typeface="Arial" panose="020B0604020202020204" pitchFamily="34" charset="0"/>
                <a:cs typeface="Arial" panose="020B0604020202020204" pitchFamily="34" charset="0"/>
              </a:defRPr>
            </a:lvl1pPr>
          </a:lstStyle>
          <a:p>
            <a:pPr lvl="0"/>
            <a:r>
              <a:rPr lang="es-ES" dirty="0"/>
              <a:t>INFO</a:t>
            </a:r>
          </a:p>
        </p:txBody>
      </p:sp>
      <p:sp>
        <p:nvSpPr>
          <p:cNvPr id="4" name="Marcador de posición de imagen 3">
            <a:extLst>
              <a:ext uri="{FF2B5EF4-FFF2-40B4-BE49-F238E27FC236}">
                <a16:creationId xmlns:a16="http://schemas.microsoft.com/office/drawing/2014/main" xmlns="" id="{21C65D9A-81DC-F145-A01E-D294151FAE47}"/>
              </a:ext>
            </a:extLst>
          </p:cNvPr>
          <p:cNvSpPr>
            <a:spLocks noGrp="1"/>
          </p:cNvSpPr>
          <p:nvPr>
            <p:ph type="pic" sz="quarter" idx="17"/>
          </p:nvPr>
        </p:nvSpPr>
        <p:spPr>
          <a:xfrm>
            <a:off x="348256" y="2197099"/>
            <a:ext cx="3554043" cy="2306105"/>
          </a:xfrm>
        </p:spPr>
        <p:txBody>
          <a:bodyPr/>
          <a:lstStyle/>
          <a:p>
            <a:endParaRPr lang="es-ES"/>
          </a:p>
        </p:txBody>
      </p:sp>
      <p:sp>
        <p:nvSpPr>
          <p:cNvPr id="20" name="Marcador de texto 2">
            <a:extLst>
              <a:ext uri="{FF2B5EF4-FFF2-40B4-BE49-F238E27FC236}">
                <a16:creationId xmlns:a16="http://schemas.microsoft.com/office/drawing/2014/main" xmlns="" id="{CD7EB8D1-1AF6-A848-8FFA-5340E163CF3B}"/>
              </a:ext>
            </a:extLst>
          </p:cNvPr>
          <p:cNvSpPr>
            <a:spLocks noGrp="1"/>
          </p:cNvSpPr>
          <p:nvPr>
            <p:ph type="body" sz="quarter" idx="18" hasCustomPrompt="1"/>
          </p:nvPr>
        </p:nvSpPr>
        <p:spPr>
          <a:xfrm>
            <a:off x="4350770" y="4832854"/>
            <a:ext cx="3554043" cy="1476883"/>
          </a:xfrm>
        </p:spPr>
        <p:txBody>
          <a:bodyPr lIns="0" tIns="0" rIns="0" bIns="0">
            <a:normAutofit/>
          </a:bodyPr>
          <a:lstStyle>
            <a:lvl1pPr marL="0" indent="0" algn="just">
              <a:buFontTx/>
              <a:buNone/>
              <a:defRPr sz="1800">
                <a:solidFill>
                  <a:srgbClr val="465461"/>
                </a:solidFill>
                <a:latin typeface="Arial" panose="020B0604020202020204" pitchFamily="34" charset="0"/>
                <a:cs typeface="Arial" panose="020B0604020202020204" pitchFamily="34" charset="0"/>
              </a:defRPr>
            </a:lvl1pPr>
          </a:lstStyle>
          <a:p>
            <a:pPr lvl="0"/>
            <a:r>
              <a:rPr lang="es-ES" dirty="0"/>
              <a:t>INFO</a:t>
            </a:r>
          </a:p>
        </p:txBody>
      </p:sp>
      <p:sp>
        <p:nvSpPr>
          <p:cNvPr id="21" name="Marcador de posición de imagen 3">
            <a:extLst>
              <a:ext uri="{FF2B5EF4-FFF2-40B4-BE49-F238E27FC236}">
                <a16:creationId xmlns:a16="http://schemas.microsoft.com/office/drawing/2014/main" xmlns="" id="{923BF122-3E72-2E48-B8F2-62D5984C94F8}"/>
              </a:ext>
            </a:extLst>
          </p:cNvPr>
          <p:cNvSpPr>
            <a:spLocks noGrp="1"/>
          </p:cNvSpPr>
          <p:nvPr>
            <p:ph type="pic" sz="quarter" idx="19"/>
          </p:nvPr>
        </p:nvSpPr>
        <p:spPr>
          <a:xfrm>
            <a:off x="4353585" y="2197099"/>
            <a:ext cx="3554043" cy="2306105"/>
          </a:xfrm>
        </p:spPr>
        <p:txBody>
          <a:bodyPr/>
          <a:lstStyle/>
          <a:p>
            <a:endParaRPr lang="es-ES"/>
          </a:p>
        </p:txBody>
      </p:sp>
      <p:sp>
        <p:nvSpPr>
          <p:cNvPr id="23" name="Marcador de texto 2">
            <a:extLst>
              <a:ext uri="{FF2B5EF4-FFF2-40B4-BE49-F238E27FC236}">
                <a16:creationId xmlns:a16="http://schemas.microsoft.com/office/drawing/2014/main" xmlns="" id="{1C7CF90E-28BA-3D4C-915F-67BEAF8FDEB1}"/>
              </a:ext>
            </a:extLst>
          </p:cNvPr>
          <p:cNvSpPr>
            <a:spLocks noGrp="1"/>
          </p:cNvSpPr>
          <p:nvPr>
            <p:ph type="body" sz="quarter" idx="20" hasCustomPrompt="1"/>
          </p:nvPr>
        </p:nvSpPr>
        <p:spPr>
          <a:xfrm>
            <a:off x="8343221" y="4832854"/>
            <a:ext cx="3554043" cy="1476883"/>
          </a:xfrm>
        </p:spPr>
        <p:txBody>
          <a:bodyPr lIns="0" tIns="0" rIns="0" bIns="0">
            <a:normAutofit/>
          </a:bodyPr>
          <a:lstStyle>
            <a:lvl1pPr marL="0" indent="0" algn="just">
              <a:buFontTx/>
              <a:buNone/>
              <a:defRPr sz="1800">
                <a:solidFill>
                  <a:srgbClr val="465461"/>
                </a:solidFill>
                <a:latin typeface="Arial" panose="020B0604020202020204" pitchFamily="34" charset="0"/>
                <a:cs typeface="Arial" panose="020B0604020202020204" pitchFamily="34" charset="0"/>
              </a:defRPr>
            </a:lvl1pPr>
          </a:lstStyle>
          <a:p>
            <a:pPr lvl="0"/>
            <a:r>
              <a:rPr lang="es-ES" dirty="0"/>
              <a:t>INFO</a:t>
            </a:r>
          </a:p>
        </p:txBody>
      </p:sp>
      <p:sp>
        <p:nvSpPr>
          <p:cNvPr id="25" name="Marcador de posición de imagen 3">
            <a:extLst>
              <a:ext uri="{FF2B5EF4-FFF2-40B4-BE49-F238E27FC236}">
                <a16:creationId xmlns:a16="http://schemas.microsoft.com/office/drawing/2014/main" xmlns="" id="{72E7BA9D-9D2F-3343-AC0B-F0D3FFCE8ECA}"/>
              </a:ext>
            </a:extLst>
          </p:cNvPr>
          <p:cNvSpPr>
            <a:spLocks noGrp="1"/>
          </p:cNvSpPr>
          <p:nvPr>
            <p:ph type="pic" sz="quarter" idx="21"/>
          </p:nvPr>
        </p:nvSpPr>
        <p:spPr>
          <a:xfrm>
            <a:off x="8346036" y="2197099"/>
            <a:ext cx="3554043" cy="2306105"/>
          </a:xfrm>
        </p:spPr>
        <p:txBody>
          <a:bodyPr/>
          <a:lstStyle/>
          <a:p>
            <a:endParaRPr lang="es-ES"/>
          </a:p>
        </p:txBody>
      </p:sp>
      <p:sp>
        <p:nvSpPr>
          <p:cNvPr id="31" name="Rectángulo 12">
            <a:extLst>
              <a:ext uri="{FF2B5EF4-FFF2-40B4-BE49-F238E27FC236}">
                <a16:creationId xmlns:a16="http://schemas.microsoft.com/office/drawing/2014/main" xmlns="" id="{E966A06B-C144-BC4B-902C-7B9159E643B6}"/>
              </a:ext>
            </a:extLst>
          </p:cNvPr>
          <p:cNvSpPr/>
          <p:nvPr userDrawn="1"/>
        </p:nvSpPr>
        <p:spPr>
          <a:xfrm>
            <a:off x="346075" y="1104108"/>
            <a:ext cx="930303" cy="144016"/>
          </a:xfrm>
          <a:prstGeom prst="rect">
            <a:avLst/>
          </a:prstGeom>
          <a:solidFill>
            <a:srgbClr val="CD2D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solidFill>
                <a:srgbClr val="FFC400"/>
              </a:solidFill>
            </a:endParaRPr>
          </a:p>
        </p:txBody>
      </p:sp>
      <p:sp>
        <p:nvSpPr>
          <p:cNvPr id="32" name="Marcador de texto 25">
            <a:extLst>
              <a:ext uri="{FF2B5EF4-FFF2-40B4-BE49-F238E27FC236}">
                <a16:creationId xmlns:a16="http://schemas.microsoft.com/office/drawing/2014/main" xmlns="" id="{AFB3B5B6-A5C3-8340-9F86-4FCC5A7E80B8}"/>
              </a:ext>
            </a:extLst>
          </p:cNvPr>
          <p:cNvSpPr>
            <a:spLocks noGrp="1"/>
          </p:cNvSpPr>
          <p:nvPr>
            <p:ph type="body" sz="quarter" idx="13" hasCustomPrompt="1"/>
          </p:nvPr>
        </p:nvSpPr>
        <p:spPr>
          <a:xfrm>
            <a:off x="346075" y="437298"/>
            <a:ext cx="6819223" cy="522794"/>
          </a:xfrm>
        </p:spPr>
        <p:txBody>
          <a:bodyPr lIns="36000" tIns="0" rIns="0" bIns="0"/>
          <a:lstStyle>
            <a:lvl1pPr marL="0" indent="0">
              <a:lnSpc>
                <a:spcPct val="100000"/>
              </a:lnSpc>
              <a:buFontTx/>
              <a:buNone/>
              <a:defRPr sz="4000" b="1">
                <a:solidFill>
                  <a:srgbClr val="CD2D37"/>
                </a:solidFill>
                <a:latin typeface="Arial" panose="020B0604020202020204" pitchFamily="34" charset="0"/>
                <a:cs typeface="Arial" panose="020B0604020202020204" pitchFamily="34" charset="0"/>
              </a:defRPr>
            </a:lvl1pPr>
          </a:lstStyle>
          <a:p>
            <a:pPr lvl="0"/>
            <a:r>
              <a:rPr lang="es-ES" dirty="0"/>
              <a:t>01. Título sección</a:t>
            </a:r>
          </a:p>
          <a:p>
            <a:pPr lvl="0"/>
            <a:endParaRPr lang="es-ES" dirty="0"/>
          </a:p>
        </p:txBody>
      </p:sp>
      <p:pic>
        <p:nvPicPr>
          <p:cNvPr id="33" name="Imagen 32">
            <a:extLst>
              <a:ext uri="{FF2B5EF4-FFF2-40B4-BE49-F238E27FC236}">
                <a16:creationId xmlns:a16="http://schemas.microsoft.com/office/drawing/2014/main" xmlns="" id="{0B1F1DE2-A047-4649-A6B0-DC0082441F8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03933" y="552143"/>
            <a:ext cx="1608667" cy="369047"/>
          </a:xfrm>
          <a:prstGeom prst="rect">
            <a:avLst/>
          </a:prstGeom>
        </p:spPr>
      </p:pic>
      <p:pic>
        <p:nvPicPr>
          <p:cNvPr id="34" name="Imagen 33">
            <a:extLst>
              <a:ext uri="{FF2B5EF4-FFF2-40B4-BE49-F238E27FC236}">
                <a16:creationId xmlns:a16="http://schemas.microsoft.com/office/drawing/2014/main" xmlns="" id="{959779F2-87F4-3945-9D03-C25476691FF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751119" y="548263"/>
            <a:ext cx="2127931" cy="372487"/>
          </a:xfrm>
          <a:prstGeom prst="rect">
            <a:avLst/>
          </a:prstGeom>
        </p:spPr>
      </p:pic>
    </p:spTree>
    <p:extLst>
      <p:ext uri="{BB962C8B-B14F-4D97-AF65-F5344CB8AC3E}">
        <p14:creationId xmlns:p14="http://schemas.microsoft.com/office/powerpoint/2010/main" val="309937143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NTENIDO FOTOS INF">
    <p:spTree>
      <p:nvGrpSpPr>
        <p:cNvPr id="1" name=""/>
        <p:cNvGrpSpPr/>
        <p:nvPr/>
      </p:nvGrpSpPr>
      <p:grpSpPr>
        <a:xfrm>
          <a:off x="0" y="0"/>
          <a:ext cx="0" cy="0"/>
          <a:chOff x="0" y="0"/>
          <a:chExt cx="0" cy="0"/>
        </a:xfrm>
      </p:grpSpPr>
      <p:sp>
        <p:nvSpPr>
          <p:cNvPr id="5" name="Marcador de texto 4">
            <a:extLst>
              <a:ext uri="{FF2B5EF4-FFF2-40B4-BE49-F238E27FC236}">
                <a16:creationId xmlns:a16="http://schemas.microsoft.com/office/drawing/2014/main" xmlns="" id="{A5E3A7D6-3DE6-E249-B93F-D463E472030D}"/>
              </a:ext>
            </a:extLst>
          </p:cNvPr>
          <p:cNvSpPr>
            <a:spLocks noGrp="1"/>
          </p:cNvSpPr>
          <p:nvPr>
            <p:ph type="body" sz="quarter" idx="15" hasCustomPrompt="1"/>
          </p:nvPr>
        </p:nvSpPr>
        <p:spPr>
          <a:xfrm>
            <a:off x="346075" y="1473201"/>
            <a:ext cx="11566525" cy="459680"/>
          </a:xfrm>
        </p:spPr>
        <p:txBody>
          <a:bodyPr lIns="0" tIns="0" rIns="0" bIns="0">
            <a:normAutofit/>
          </a:bodyPr>
          <a:lstStyle>
            <a:lvl1pPr marL="0" indent="0">
              <a:buFontTx/>
              <a:buNone/>
              <a:defRPr sz="2400" b="1">
                <a:solidFill>
                  <a:srgbClr val="465461"/>
                </a:solidFill>
                <a:latin typeface="Arial" panose="020B0604020202020204" pitchFamily="34" charset="0"/>
                <a:cs typeface="Arial" panose="020B0604020202020204" pitchFamily="34" charset="0"/>
              </a:defRPr>
            </a:lvl1pPr>
          </a:lstStyle>
          <a:p>
            <a:pPr lvl="0"/>
            <a:r>
              <a:rPr lang="es-ES" dirty="0"/>
              <a:t>Subtítulo</a:t>
            </a:r>
          </a:p>
        </p:txBody>
      </p:sp>
      <p:sp>
        <p:nvSpPr>
          <p:cNvPr id="3" name="Marcador de texto 2">
            <a:extLst>
              <a:ext uri="{FF2B5EF4-FFF2-40B4-BE49-F238E27FC236}">
                <a16:creationId xmlns:a16="http://schemas.microsoft.com/office/drawing/2014/main" xmlns="" id="{4DA6B715-8342-BC4B-BDFD-F025AAFB549E}"/>
              </a:ext>
            </a:extLst>
          </p:cNvPr>
          <p:cNvSpPr>
            <a:spLocks noGrp="1"/>
          </p:cNvSpPr>
          <p:nvPr>
            <p:ph type="body" sz="quarter" idx="16" hasCustomPrompt="1"/>
          </p:nvPr>
        </p:nvSpPr>
        <p:spPr>
          <a:xfrm>
            <a:off x="345441" y="2190898"/>
            <a:ext cx="3554043" cy="1541653"/>
          </a:xfrm>
        </p:spPr>
        <p:txBody>
          <a:bodyPr lIns="0" tIns="0" rIns="0" bIns="0">
            <a:normAutofit/>
          </a:bodyPr>
          <a:lstStyle>
            <a:lvl1pPr marL="0" indent="0" algn="just">
              <a:buFontTx/>
              <a:buNone/>
              <a:defRPr sz="1800">
                <a:solidFill>
                  <a:srgbClr val="465461"/>
                </a:solidFill>
                <a:latin typeface="Arial" panose="020B0604020202020204" pitchFamily="34" charset="0"/>
                <a:cs typeface="Arial" panose="020B0604020202020204" pitchFamily="34" charset="0"/>
              </a:defRPr>
            </a:lvl1pPr>
          </a:lstStyle>
          <a:p>
            <a:pPr lvl="0"/>
            <a:r>
              <a:rPr lang="es-ES" dirty="0"/>
              <a:t>INFO</a:t>
            </a:r>
          </a:p>
        </p:txBody>
      </p:sp>
      <p:sp>
        <p:nvSpPr>
          <p:cNvPr id="4" name="Marcador de posición de imagen 3">
            <a:extLst>
              <a:ext uri="{FF2B5EF4-FFF2-40B4-BE49-F238E27FC236}">
                <a16:creationId xmlns:a16="http://schemas.microsoft.com/office/drawing/2014/main" xmlns="" id="{21C65D9A-81DC-F145-A01E-D294151FAE47}"/>
              </a:ext>
            </a:extLst>
          </p:cNvPr>
          <p:cNvSpPr>
            <a:spLocks noGrp="1"/>
          </p:cNvSpPr>
          <p:nvPr>
            <p:ph type="pic" sz="quarter" idx="17"/>
          </p:nvPr>
        </p:nvSpPr>
        <p:spPr>
          <a:xfrm>
            <a:off x="348256" y="4114597"/>
            <a:ext cx="3554043" cy="2306105"/>
          </a:xfrm>
        </p:spPr>
        <p:txBody>
          <a:bodyPr/>
          <a:lstStyle/>
          <a:p>
            <a:endParaRPr lang="es-ES"/>
          </a:p>
        </p:txBody>
      </p:sp>
      <p:sp>
        <p:nvSpPr>
          <p:cNvPr id="20" name="Marcador de texto 2">
            <a:extLst>
              <a:ext uri="{FF2B5EF4-FFF2-40B4-BE49-F238E27FC236}">
                <a16:creationId xmlns:a16="http://schemas.microsoft.com/office/drawing/2014/main" xmlns="" id="{CD7EB8D1-1AF6-A848-8FFA-5340E163CF3B}"/>
              </a:ext>
            </a:extLst>
          </p:cNvPr>
          <p:cNvSpPr>
            <a:spLocks noGrp="1"/>
          </p:cNvSpPr>
          <p:nvPr>
            <p:ph type="body" sz="quarter" idx="18" hasCustomPrompt="1"/>
          </p:nvPr>
        </p:nvSpPr>
        <p:spPr>
          <a:xfrm>
            <a:off x="4350770" y="2190898"/>
            <a:ext cx="3554043" cy="1541653"/>
          </a:xfrm>
        </p:spPr>
        <p:txBody>
          <a:bodyPr lIns="0" tIns="0" rIns="0" bIns="0">
            <a:normAutofit/>
          </a:bodyPr>
          <a:lstStyle>
            <a:lvl1pPr marL="0" indent="0" algn="just">
              <a:buFontTx/>
              <a:buNone/>
              <a:defRPr sz="1800">
                <a:solidFill>
                  <a:srgbClr val="465461"/>
                </a:solidFill>
                <a:latin typeface="Arial" panose="020B0604020202020204" pitchFamily="34" charset="0"/>
                <a:cs typeface="Arial" panose="020B0604020202020204" pitchFamily="34" charset="0"/>
              </a:defRPr>
            </a:lvl1pPr>
          </a:lstStyle>
          <a:p>
            <a:pPr lvl="0"/>
            <a:r>
              <a:rPr lang="es-ES" dirty="0"/>
              <a:t>INFO</a:t>
            </a:r>
          </a:p>
        </p:txBody>
      </p:sp>
      <p:sp>
        <p:nvSpPr>
          <p:cNvPr id="21" name="Marcador de posición de imagen 3">
            <a:extLst>
              <a:ext uri="{FF2B5EF4-FFF2-40B4-BE49-F238E27FC236}">
                <a16:creationId xmlns:a16="http://schemas.microsoft.com/office/drawing/2014/main" xmlns="" id="{923BF122-3E72-2E48-B8F2-62D5984C94F8}"/>
              </a:ext>
            </a:extLst>
          </p:cNvPr>
          <p:cNvSpPr>
            <a:spLocks noGrp="1"/>
          </p:cNvSpPr>
          <p:nvPr>
            <p:ph type="pic" sz="quarter" idx="19"/>
          </p:nvPr>
        </p:nvSpPr>
        <p:spPr>
          <a:xfrm>
            <a:off x="4353585" y="4114597"/>
            <a:ext cx="3554043" cy="2306105"/>
          </a:xfrm>
        </p:spPr>
        <p:txBody>
          <a:bodyPr/>
          <a:lstStyle/>
          <a:p>
            <a:endParaRPr lang="es-ES"/>
          </a:p>
        </p:txBody>
      </p:sp>
      <p:sp>
        <p:nvSpPr>
          <p:cNvPr id="23" name="Marcador de texto 2">
            <a:extLst>
              <a:ext uri="{FF2B5EF4-FFF2-40B4-BE49-F238E27FC236}">
                <a16:creationId xmlns:a16="http://schemas.microsoft.com/office/drawing/2014/main" xmlns="" id="{1C7CF90E-28BA-3D4C-915F-67BEAF8FDEB1}"/>
              </a:ext>
            </a:extLst>
          </p:cNvPr>
          <p:cNvSpPr>
            <a:spLocks noGrp="1"/>
          </p:cNvSpPr>
          <p:nvPr>
            <p:ph type="body" sz="quarter" idx="20" hasCustomPrompt="1"/>
          </p:nvPr>
        </p:nvSpPr>
        <p:spPr>
          <a:xfrm>
            <a:off x="8343221" y="2190898"/>
            <a:ext cx="3554043" cy="1541653"/>
          </a:xfrm>
        </p:spPr>
        <p:txBody>
          <a:bodyPr lIns="0" tIns="0" rIns="0" bIns="0">
            <a:normAutofit/>
          </a:bodyPr>
          <a:lstStyle>
            <a:lvl1pPr marL="0" indent="0" algn="just">
              <a:buFontTx/>
              <a:buNone/>
              <a:defRPr sz="1800">
                <a:solidFill>
                  <a:srgbClr val="465461"/>
                </a:solidFill>
                <a:latin typeface="Arial" panose="020B0604020202020204" pitchFamily="34" charset="0"/>
                <a:cs typeface="Arial" panose="020B0604020202020204" pitchFamily="34" charset="0"/>
              </a:defRPr>
            </a:lvl1pPr>
          </a:lstStyle>
          <a:p>
            <a:pPr lvl="0"/>
            <a:r>
              <a:rPr lang="es-ES" dirty="0"/>
              <a:t>INFO</a:t>
            </a:r>
          </a:p>
        </p:txBody>
      </p:sp>
      <p:sp>
        <p:nvSpPr>
          <p:cNvPr id="25" name="Marcador de posición de imagen 3">
            <a:extLst>
              <a:ext uri="{FF2B5EF4-FFF2-40B4-BE49-F238E27FC236}">
                <a16:creationId xmlns:a16="http://schemas.microsoft.com/office/drawing/2014/main" xmlns="" id="{72E7BA9D-9D2F-3343-AC0B-F0D3FFCE8ECA}"/>
              </a:ext>
            </a:extLst>
          </p:cNvPr>
          <p:cNvSpPr>
            <a:spLocks noGrp="1"/>
          </p:cNvSpPr>
          <p:nvPr>
            <p:ph type="pic" sz="quarter" idx="21"/>
          </p:nvPr>
        </p:nvSpPr>
        <p:spPr>
          <a:xfrm>
            <a:off x="8346036" y="4114597"/>
            <a:ext cx="3554043" cy="2306105"/>
          </a:xfrm>
        </p:spPr>
        <p:txBody>
          <a:bodyPr/>
          <a:lstStyle/>
          <a:p>
            <a:endParaRPr lang="es-ES"/>
          </a:p>
        </p:txBody>
      </p:sp>
      <p:sp>
        <p:nvSpPr>
          <p:cNvPr id="28" name="Rectángulo 12">
            <a:extLst>
              <a:ext uri="{FF2B5EF4-FFF2-40B4-BE49-F238E27FC236}">
                <a16:creationId xmlns:a16="http://schemas.microsoft.com/office/drawing/2014/main" xmlns="" id="{11B28219-A9D8-FC41-81F8-FA52F512DBAF}"/>
              </a:ext>
            </a:extLst>
          </p:cNvPr>
          <p:cNvSpPr/>
          <p:nvPr userDrawn="1"/>
        </p:nvSpPr>
        <p:spPr>
          <a:xfrm>
            <a:off x="346075" y="1104108"/>
            <a:ext cx="930303" cy="144016"/>
          </a:xfrm>
          <a:prstGeom prst="rect">
            <a:avLst/>
          </a:prstGeom>
          <a:solidFill>
            <a:srgbClr val="CD2D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solidFill>
                <a:srgbClr val="FFC400"/>
              </a:solidFill>
            </a:endParaRPr>
          </a:p>
        </p:txBody>
      </p:sp>
      <p:sp>
        <p:nvSpPr>
          <p:cNvPr id="30" name="Marcador de texto 25">
            <a:extLst>
              <a:ext uri="{FF2B5EF4-FFF2-40B4-BE49-F238E27FC236}">
                <a16:creationId xmlns:a16="http://schemas.microsoft.com/office/drawing/2014/main" xmlns="" id="{DEFDF563-602E-284F-AEA4-4199DEF1408F}"/>
              </a:ext>
            </a:extLst>
          </p:cNvPr>
          <p:cNvSpPr>
            <a:spLocks noGrp="1"/>
          </p:cNvSpPr>
          <p:nvPr>
            <p:ph type="body" sz="quarter" idx="13" hasCustomPrompt="1"/>
          </p:nvPr>
        </p:nvSpPr>
        <p:spPr>
          <a:xfrm>
            <a:off x="346075" y="437298"/>
            <a:ext cx="6819223" cy="522794"/>
          </a:xfrm>
        </p:spPr>
        <p:txBody>
          <a:bodyPr lIns="36000" tIns="0" rIns="0" bIns="0"/>
          <a:lstStyle>
            <a:lvl1pPr marL="0" indent="0">
              <a:lnSpc>
                <a:spcPct val="100000"/>
              </a:lnSpc>
              <a:buFontTx/>
              <a:buNone/>
              <a:defRPr sz="4000" b="1">
                <a:solidFill>
                  <a:srgbClr val="CD2D37"/>
                </a:solidFill>
                <a:latin typeface="Arial" panose="020B0604020202020204" pitchFamily="34" charset="0"/>
                <a:cs typeface="Arial" panose="020B0604020202020204" pitchFamily="34" charset="0"/>
              </a:defRPr>
            </a:lvl1pPr>
          </a:lstStyle>
          <a:p>
            <a:pPr lvl="0"/>
            <a:r>
              <a:rPr lang="es-ES" dirty="0"/>
              <a:t>01. Título sección</a:t>
            </a:r>
          </a:p>
          <a:p>
            <a:pPr lvl="0"/>
            <a:endParaRPr lang="es-ES" dirty="0"/>
          </a:p>
        </p:txBody>
      </p:sp>
      <p:pic>
        <p:nvPicPr>
          <p:cNvPr id="31" name="Imagen 30">
            <a:extLst>
              <a:ext uri="{FF2B5EF4-FFF2-40B4-BE49-F238E27FC236}">
                <a16:creationId xmlns:a16="http://schemas.microsoft.com/office/drawing/2014/main" xmlns="" id="{E650B39E-2E90-F24B-8F00-8F46F218987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03933" y="552143"/>
            <a:ext cx="1608667" cy="369047"/>
          </a:xfrm>
          <a:prstGeom prst="rect">
            <a:avLst/>
          </a:prstGeom>
        </p:spPr>
      </p:pic>
      <p:pic>
        <p:nvPicPr>
          <p:cNvPr id="32" name="Imagen 31">
            <a:extLst>
              <a:ext uri="{FF2B5EF4-FFF2-40B4-BE49-F238E27FC236}">
                <a16:creationId xmlns:a16="http://schemas.microsoft.com/office/drawing/2014/main" xmlns="" id="{9C89D75D-7EB0-9A43-BBA2-5DEFE818AAB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751119" y="548263"/>
            <a:ext cx="2127931" cy="372487"/>
          </a:xfrm>
          <a:prstGeom prst="rect">
            <a:avLst/>
          </a:prstGeom>
        </p:spPr>
      </p:pic>
    </p:spTree>
    <p:extLst>
      <p:ext uri="{BB962C8B-B14F-4D97-AF65-F5344CB8AC3E}">
        <p14:creationId xmlns:p14="http://schemas.microsoft.com/office/powerpoint/2010/main" val="276107960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NTENIDO VIDEO">
    <p:spTree>
      <p:nvGrpSpPr>
        <p:cNvPr id="1" name=""/>
        <p:cNvGrpSpPr/>
        <p:nvPr/>
      </p:nvGrpSpPr>
      <p:grpSpPr>
        <a:xfrm>
          <a:off x="0" y="0"/>
          <a:ext cx="0" cy="0"/>
          <a:chOff x="0" y="0"/>
          <a:chExt cx="0" cy="0"/>
        </a:xfrm>
      </p:grpSpPr>
      <p:sp>
        <p:nvSpPr>
          <p:cNvPr id="5" name="Marcador de texto 4">
            <a:extLst>
              <a:ext uri="{FF2B5EF4-FFF2-40B4-BE49-F238E27FC236}">
                <a16:creationId xmlns:a16="http://schemas.microsoft.com/office/drawing/2014/main" xmlns="" id="{A5E3A7D6-3DE6-E249-B93F-D463E472030D}"/>
              </a:ext>
            </a:extLst>
          </p:cNvPr>
          <p:cNvSpPr>
            <a:spLocks noGrp="1"/>
          </p:cNvSpPr>
          <p:nvPr>
            <p:ph type="body" sz="quarter" idx="15" hasCustomPrompt="1"/>
          </p:nvPr>
        </p:nvSpPr>
        <p:spPr>
          <a:xfrm>
            <a:off x="346075" y="1473201"/>
            <a:ext cx="11566525" cy="459680"/>
          </a:xfrm>
        </p:spPr>
        <p:txBody>
          <a:bodyPr lIns="0" tIns="0" rIns="0" bIns="0">
            <a:normAutofit/>
          </a:bodyPr>
          <a:lstStyle>
            <a:lvl1pPr marL="0" indent="0">
              <a:buFontTx/>
              <a:buNone/>
              <a:defRPr sz="2400" b="1">
                <a:solidFill>
                  <a:srgbClr val="465461"/>
                </a:solidFill>
                <a:latin typeface="Arial" panose="020B0604020202020204" pitchFamily="34" charset="0"/>
                <a:cs typeface="Arial" panose="020B0604020202020204" pitchFamily="34" charset="0"/>
              </a:defRPr>
            </a:lvl1pPr>
          </a:lstStyle>
          <a:p>
            <a:pPr lvl="0"/>
            <a:r>
              <a:rPr lang="es-ES" dirty="0"/>
              <a:t>Subtítulo</a:t>
            </a:r>
          </a:p>
        </p:txBody>
      </p:sp>
      <p:sp>
        <p:nvSpPr>
          <p:cNvPr id="6" name="Marcador de medios 5">
            <a:extLst>
              <a:ext uri="{FF2B5EF4-FFF2-40B4-BE49-F238E27FC236}">
                <a16:creationId xmlns:a16="http://schemas.microsoft.com/office/drawing/2014/main" xmlns="" id="{1591C02F-1977-6E40-A645-B34779AB5065}"/>
              </a:ext>
            </a:extLst>
          </p:cNvPr>
          <p:cNvSpPr>
            <a:spLocks noGrp="1"/>
          </p:cNvSpPr>
          <p:nvPr>
            <p:ph type="media" sz="quarter" idx="16"/>
          </p:nvPr>
        </p:nvSpPr>
        <p:spPr>
          <a:xfrm>
            <a:off x="346075" y="2125663"/>
            <a:ext cx="11566525" cy="4180194"/>
          </a:xfrm>
        </p:spPr>
        <p:txBody>
          <a:bodyPr/>
          <a:lstStyle/>
          <a:p>
            <a:endParaRPr lang="es-ES"/>
          </a:p>
        </p:txBody>
      </p:sp>
      <p:sp>
        <p:nvSpPr>
          <p:cNvPr id="23" name="Rectángulo 12">
            <a:extLst>
              <a:ext uri="{FF2B5EF4-FFF2-40B4-BE49-F238E27FC236}">
                <a16:creationId xmlns:a16="http://schemas.microsoft.com/office/drawing/2014/main" xmlns="" id="{04D604D2-0F7E-264C-91D7-B9D42526B716}"/>
              </a:ext>
            </a:extLst>
          </p:cNvPr>
          <p:cNvSpPr/>
          <p:nvPr userDrawn="1"/>
        </p:nvSpPr>
        <p:spPr>
          <a:xfrm>
            <a:off x="346075" y="1104108"/>
            <a:ext cx="930303" cy="144016"/>
          </a:xfrm>
          <a:prstGeom prst="rect">
            <a:avLst/>
          </a:prstGeom>
          <a:solidFill>
            <a:srgbClr val="CD2D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solidFill>
                <a:srgbClr val="FFC400"/>
              </a:solidFill>
            </a:endParaRPr>
          </a:p>
        </p:txBody>
      </p:sp>
      <p:sp>
        <p:nvSpPr>
          <p:cNvPr id="25" name="Marcador de texto 25">
            <a:extLst>
              <a:ext uri="{FF2B5EF4-FFF2-40B4-BE49-F238E27FC236}">
                <a16:creationId xmlns:a16="http://schemas.microsoft.com/office/drawing/2014/main" xmlns="" id="{B4DE9320-3E44-D844-9A8F-1ED46EC8827E}"/>
              </a:ext>
            </a:extLst>
          </p:cNvPr>
          <p:cNvSpPr>
            <a:spLocks noGrp="1"/>
          </p:cNvSpPr>
          <p:nvPr>
            <p:ph type="body" sz="quarter" idx="13" hasCustomPrompt="1"/>
          </p:nvPr>
        </p:nvSpPr>
        <p:spPr>
          <a:xfrm>
            <a:off x="346075" y="437298"/>
            <a:ext cx="6819223" cy="522794"/>
          </a:xfrm>
        </p:spPr>
        <p:txBody>
          <a:bodyPr lIns="36000" tIns="0" rIns="0" bIns="0"/>
          <a:lstStyle>
            <a:lvl1pPr marL="0" indent="0">
              <a:lnSpc>
                <a:spcPct val="100000"/>
              </a:lnSpc>
              <a:buFontTx/>
              <a:buNone/>
              <a:defRPr sz="4000" b="1">
                <a:solidFill>
                  <a:srgbClr val="CD2D37"/>
                </a:solidFill>
                <a:latin typeface="Arial" panose="020B0604020202020204" pitchFamily="34" charset="0"/>
                <a:cs typeface="Arial" panose="020B0604020202020204" pitchFamily="34" charset="0"/>
              </a:defRPr>
            </a:lvl1pPr>
          </a:lstStyle>
          <a:p>
            <a:pPr lvl="0"/>
            <a:r>
              <a:rPr lang="es-ES" dirty="0"/>
              <a:t>01. Título sección</a:t>
            </a:r>
          </a:p>
          <a:p>
            <a:pPr lvl="0"/>
            <a:endParaRPr lang="es-ES" dirty="0"/>
          </a:p>
        </p:txBody>
      </p:sp>
      <p:pic>
        <p:nvPicPr>
          <p:cNvPr id="26" name="Imagen 25">
            <a:extLst>
              <a:ext uri="{FF2B5EF4-FFF2-40B4-BE49-F238E27FC236}">
                <a16:creationId xmlns:a16="http://schemas.microsoft.com/office/drawing/2014/main" xmlns="" id="{789D6081-49EC-5D4E-80CF-584004691E7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03933" y="552143"/>
            <a:ext cx="1608667" cy="369047"/>
          </a:xfrm>
          <a:prstGeom prst="rect">
            <a:avLst/>
          </a:prstGeom>
        </p:spPr>
      </p:pic>
      <p:pic>
        <p:nvPicPr>
          <p:cNvPr id="27" name="Imagen 26">
            <a:extLst>
              <a:ext uri="{FF2B5EF4-FFF2-40B4-BE49-F238E27FC236}">
                <a16:creationId xmlns:a16="http://schemas.microsoft.com/office/drawing/2014/main" xmlns="" id="{E48307FA-F78D-774A-B79F-72C2B9F6576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751119" y="548263"/>
            <a:ext cx="2127931" cy="372487"/>
          </a:xfrm>
          <a:prstGeom prst="rect">
            <a:avLst/>
          </a:prstGeom>
        </p:spPr>
      </p:pic>
    </p:spTree>
    <p:extLst>
      <p:ext uri="{BB962C8B-B14F-4D97-AF65-F5344CB8AC3E}">
        <p14:creationId xmlns:p14="http://schemas.microsoft.com/office/powerpoint/2010/main" val="132828697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ALIDA PRESENTACION">
    <p:spTree>
      <p:nvGrpSpPr>
        <p:cNvPr id="1" name=""/>
        <p:cNvGrpSpPr/>
        <p:nvPr/>
      </p:nvGrpSpPr>
      <p:grpSpPr>
        <a:xfrm>
          <a:off x="0" y="0"/>
          <a:ext cx="0" cy="0"/>
          <a:chOff x="0" y="0"/>
          <a:chExt cx="0" cy="0"/>
        </a:xfrm>
      </p:grpSpPr>
      <p:pic>
        <p:nvPicPr>
          <p:cNvPr id="15" name="Imagen 14">
            <a:extLst>
              <a:ext uri="{FF2B5EF4-FFF2-40B4-BE49-F238E27FC236}">
                <a16:creationId xmlns:a16="http://schemas.microsoft.com/office/drawing/2014/main" xmlns="" id="{8D0CA918-47AA-C645-AF18-CDECB2B68519}"/>
              </a:ext>
            </a:extLst>
          </p:cNvPr>
          <p:cNvPicPr>
            <a:picLocks noChangeAspect="1"/>
          </p:cNvPicPr>
          <p:nvPr userDrawn="1"/>
        </p:nvPicPr>
        <p:blipFill rotWithShape="1">
          <a:blip r:embed="rId2" cstate="screen">
            <a:alphaModFix amt="51000"/>
            <a:extLst>
              <a:ext uri="{BEBA8EAE-BF5A-486C-A8C5-ECC9F3942E4B}">
                <a14:imgProps xmlns:a14="http://schemas.microsoft.com/office/drawing/2010/main">
                  <a14:imgLayer r:embed="rId3">
                    <a14:imgEffect>
                      <a14:brightnessContrast bright="34000" contrast="15000"/>
                    </a14:imgEffect>
                  </a14:imgLayer>
                </a14:imgProps>
              </a:ext>
              <a:ext uri="{28A0092B-C50C-407E-A947-70E740481C1C}">
                <a14:useLocalDpi xmlns:a14="http://schemas.microsoft.com/office/drawing/2010/main"/>
              </a:ext>
            </a:extLst>
          </a:blip>
          <a:srcRect l="1343" r="2022"/>
          <a:stretch/>
        </p:blipFill>
        <p:spPr>
          <a:xfrm>
            <a:off x="-18395" y="18937"/>
            <a:ext cx="12190412" cy="6859588"/>
          </a:xfrm>
          <a:prstGeom prst="rect">
            <a:avLst/>
          </a:prstGeom>
        </p:spPr>
      </p:pic>
      <p:sp>
        <p:nvSpPr>
          <p:cNvPr id="14" name="3 Rectángulo">
            <a:extLst>
              <a:ext uri="{FF2B5EF4-FFF2-40B4-BE49-F238E27FC236}">
                <a16:creationId xmlns:a16="http://schemas.microsoft.com/office/drawing/2014/main" xmlns="" id="{124FF216-4F23-A042-9E9C-898B4C492855}"/>
              </a:ext>
            </a:extLst>
          </p:cNvPr>
          <p:cNvSpPr/>
          <p:nvPr userDrawn="1"/>
        </p:nvSpPr>
        <p:spPr>
          <a:xfrm>
            <a:off x="-18394" y="-1"/>
            <a:ext cx="12208808" cy="6960093"/>
          </a:xfrm>
          <a:prstGeom prst="rect">
            <a:avLst/>
          </a:prstGeom>
          <a:gradFill flip="none" rotWithShape="1">
            <a:gsLst>
              <a:gs pos="0">
                <a:schemeClr val="bg1"/>
              </a:gs>
              <a:gs pos="100000">
                <a:schemeClr val="bg1">
                  <a:alpha val="53000"/>
                </a:schemeClr>
              </a:gs>
            </a:gsLst>
            <a:lin ang="21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7" name="Rectángulo 12">
            <a:extLst>
              <a:ext uri="{FF2B5EF4-FFF2-40B4-BE49-F238E27FC236}">
                <a16:creationId xmlns:a16="http://schemas.microsoft.com/office/drawing/2014/main" xmlns="" id="{1994F654-D10B-9A41-B006-252E4666347B}"/>
              </a:ext>
            </a:extLst>
          </p:cNvPr>
          <p:cNvSpPr/>
          <p:nvPr userDrawn="1"/>
        </p:nvSpPr>
        <p:spPr>
          <a:xfrm>
            <a:off x="871120" y="3485296"/>
            <a:ext cx="930303" cy="144016"/>
          </a:xfrm>
          <a:prstGeom prst="rect">
            <a:avLst/>
          </a:prstGeom>
          <a:solidFill>
            <a:srgbClr val="D931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solidFill>
                <a:srgbClr val="FF0000"/>
              </a:solidFill>
            </a:endParaRPr>
          </a:p>
        </p:txBody>
      </p:sp>
      <p:pic>
        <p:nvPicPr>
          <p:cNvPr id="9" name="Imagen 8">
            <a:extLst>
              <a:ext uri="{FF2B5EF4-FFF2-40B4-BE49-F238E27FC236}">
                <a16:creationId xmlns:a16="http://schemas.microsoft.com/office/drawing/2014/main" xmlns="" id="{4700EC7A-3860-F24D-91FE-2735753C66F4}"/>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10629" y="408521"/>
            <a:ext cx="5270003" cy="1243587"/>
          </a:xfrm>
          <a:prstGeom prst="rect">
            <a:avLst/>
          </a:prstGeom>
        </p:spPr>
      </p:pic>
      <p:pic>
        <p:nvPicPr>
          <p:cNvPr id="11" name="Imagen 10">
            <a:extLst>
              <a:ext uri="{FF2B5EF4-FFF2-40B4-BE49-F238E27FC236}">
                <a16:creationId xmlns:a16="http://schemas.microsoft.com/office/drawing/2014/main" xmlns="" id="{36F7556D-DF10-A34F-9A12-849C23CA2F07}"/>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11192044" y="537146"/>
            <a:ext cx="483781" cy="660400"/>
          </a:xfrm>
          <a:prstGeom prst="rect">
            <a:avLst/>
          </a:prstGeom>
        </p:spPr>
      </p:pic>
      <p:sp>
        <p:nvSpPr>
          <p:cNvPr id="13" name="Marcador de texto 12">
            <a:extLst>
              <a:ext uri="{FF2B5EF4-FFF2-40B4-BE49-F238E27FC236}">
                <a16:creationId xmlns:a16="http://schemas.microsoft.com/office/drawing/2014/main" xmlns="" id="{7622A4FC-F0F0-6044-817F-8A970FA38832}"/>
              </a:ext>
            </a:extLst>
          </p:cNvPr>
          <p:cNvSpPr>
            <a:spLocks noGrp="1"/>
          </p:cNvSpPr>
          <p:nvPr>
            <p:ph type="body" sz="quarter" idx="10" hasCustomPrompt="1"/>
          </p:nvPr>
        </p:nvSpPr>
        <p:spPr>
          <a:xfrm>
            <a:off x="871121" y="2732826"/>
            <a:ext cx="9650830" cy="639878"/>
          </a:xfrm>
        </p:spPr>
        <p:txBody>
          <a:bodyPr lIns="0" tIns="0" rIns="0" bIns="0">
            <a:noAutofit/>
          </a:bodyPr>
          <a:lstStyle>
            <a:lvl1pPr marL="0" indent="0">
              <a:buFontTx/>
              <a:buNone/>
              <a:defRPr sz="4800" b="1">
                <a:solidFill>
                  <a:srgbClr val="CD2D37"/>
                </a:solidFill>
                <a:latin typeface="Arial" panose="020B0604020202020204" pitchFamily="34" charset="0"/>
                <a:cs typeface="Arial" panose="020B0604020202020204" pitchFamily="34" charset="0"/>
              </a:defRPr>
            </a:lvl1pPr>
          </a:lstStyle>
          <a:p>
            <a:pPr lvl="0"/>
            <a:r>
              <a:rPr lang="es-ES" dirty="0"/>
              <a:t>Gracias</a:t>
            </a:r>
          </a:p>
        </p:txBody>
      </p:sp>
      <p:pic>
        <p:nvPicPr>
          <p:cNvPr id="12" name="Imagen 11">
            <a:extLst>
              <a:ext uri="{FF2B5EF4-FFF2-40B4-BE49-F238E27FC236}">
                <a16:creationId xmlns:a16="http://schemas.microsoft.com/office/drawing/2014/main" xmlns="" id="{F333E9AF-1635-1F48-8F03-9B5A326C4797}"/>
              </a:ext>
            </a:extLst>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5518488" y="5122508"/>
            <a:ext cx="2194570" cy="1062841"/>
          </a:xfrm>
          <a:prstGeom prst="rect">
            <a:avLst/>
          </a:prstGeom>
        </p:spPr>
      </p:pic>
      <p:pic>
        <p:nvPicPr>
          <p:cNvPr id="16" name="Imagen 15">
            <a:extLst>
              <a:ext uri="{FF2B5EF4-FFF2-40B4-BE49-F238E27FC236}">
                <a16:creationId xmlns:a16="http://schemas.microsoft.com/office/drawing/2014/main" xmlns="" id="{10DABAE7-D82E-7843-BA9C-DBEFC02EE0DF}"/>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962732" y="5310040"/>
            <a:ext cx="3929120" cy="687779"/>
          </a:xfrm>
          <a:prstGeom prst="rect">
            <a:avLst/>
          </a:prstGeom>
        </p:spPr>
      </p:pic>
      <p:pic>
        <p:nvPicPr>
          <p:cNvPr id="17" name="Imagen 16"/>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8664355" y="4905070"/>
            <a:ext cx="1278182" cy="1278182"/>
          </a:xfrm>
          <a:prstGeom prst="rect">
            <a:avLst/>
          </a:prstGeom>
        </p:spPr>
      </p:pic>
    </p:spTree>
    <p:extLst>
      <p:ext uri="{BB962C8B-B14F-4D97-AF65-F5344CB8AC3E}">
        <p14:creationId xmlns:p14="http://schemas.microsoft.com/office/powerpoint/2010/main" val="25939807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FULL SCREEN SEPARADOR">
    <p:spTree>
      <p:nvGrpSpPr>
        <p:cNvPr id="1" name=""/>
        <p:cNvGrpSpPr/>
        <p:nvPr/>
      </p:nvGrpSpPr>
      <p:grpSpPr>
        <a:xfrm>
          <a:off x="0" y="0"/>
          <a:ext cx="0" cy="0"/>
          <a:chOff x="0" y="0"/>
          <a:chExt cx="0" cy="0"/>
        </a:xfrm>
      </p:grpSpPr>
      <p:sp>
        <p:nvSpPr>
          <p:cNvPr id="19" name="Marcador de posición de imagen 18">
            <a:extLst>
              <a:ext uri="{FF2B5EF4-FFF2-40B4-BE49-F238E27FC236}">
                <a16:creationId xmlns:a16="http://schemas.microsoft.com/office/drawing/2014/main" xmlns="" id="{63866261-243F-4747-8CCB-B620937C97AE}"/>
              </a:ext>
            </a:extLst>
          </p:cNvPr>
          <p:cNvSpPr>
            <a:spLocks noGrp="1"/>
          </p:cNvSpPr>
          <p:nvPr>
            <p:ph type="pic" sz="quarter" idx="11"/>
          </p:nvPr>
        </p:nvSpPr>
        <p:spPr>
          <a:xfrm>
            <a:off x="0" y="0"/>
            <a:ext cx="12192000" cy="6858000"/>
          </a:xfrm>
        </p:spPr>
        <p:txBody>
          <a:bodyPr/>
          <a:lstStyle/>
          <a:p>
            <a:endParaRPr lang="es-ES" dirty="0"/>
          </a:p>
        </p:txBody>
      </p:sp>
      <p:sp>
        <p:nvSpPr>
          <p:cNvPr id="20" name="3 Rectángulo">
            <a:extLst>
              <a:ext uri="{FF2B5EF4-FFF2-40B4-BE49-F238E27FC236}">
                <a16:creationId xmlns:a16="http://schemas.microsoft.com/office/drawing/2014/main" xmlns="" id="{4F612F42-D63C-E64E-92B5-FF76151FE89F}"/>
              </a:ext>
            </a:extLst>
          </p:cNvPr>
          <p:cNvSpPr/>
          <p:nvPr userDrawn="1"/>
        </p:nvSpPr>
        <p:spPr>
          <a:xfrm>
            <a:off x="0" y="0"/>
            <a:ext cx="12190413" cy="6859588"/>
          </a:xfrm>
          <a:prstGeom prst="rect">
            <a:avLst/>
          </a:prstGeom>
          <a:gradFill flip="none" rotWithShape="1">
            <a:gsLst>
              <a:gs pos="0">
                <a:schemeClr val="bg1"/>
              </a:gs>
              <a:gs pos="100000">
                <a:schemeClr val="bg1">
                  <a:alpha val="53000"/>
                </a:schemeClr>
              </a:gs>
            </a:gsLst>
            <a:lin ang="21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7" name="Rectángulo 12">
            <a:extLst>
              <a:ext uri="{FF2B5EF4-FFF2-40B4-BE49-F238E27FC236}">
                <a16:creationId xmlns:a16="http://schemas.microsoft.com/office/drawing/2014/main" xmlns="" id="{1994F654-D10B-9A41-B006-252E4666347B}"/>
              </a:ext>
            </a:extLst>
          </p:cNvPr>
          <p:cNvSpPr/>
          <p:nvPr userDrawn="1"/>
        </p:nvSpPr>
        <p:spPr>
          <a:xfrm>
            <a:off x="871120" y="3485296"/>
            <a:ext cx="930303" cy="144016"/>
          </a:xfrm>
          <a:prstGeom prst="rect">
            <a:avLst/>
          </a:prstGeom>
          <a:solidFill>
            <a:srgbClr val="D931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solidFill>
                <a:srgbClr val="FF0000"/>
              </a:solidFill>
            </a:endParaRPr>
          </a:p>
        </p:txBody>
      </p:sp>
      <p:sp>
        <p:nvSpPr>
          <p:cNvPr id="13" name="Marcador de texto 12">
            <a:extLst>
              <a:ext uri="{FF2B5EF4-FFF2-40B4-BE49-F238E27FC236}">
                <a16:creationId xmlns:a16="http://schemas.microsoft.com/office/drawing/2014/main" xmlns="" id="{7622A4FC-F0F0-6044-817F-8A970FA38832}"/>
              </a:ext>
            </a:extLst>
          </p:cNvPr>
          <p:cNvSpPr>
            <a:spLocks noGrp="1"/>
          </p:cNvSpPr>
          <p:nvPr>
            <p:ph type="body" sz="quarter" idx="10" hasCustomPrompt="1"/>
          </p:nvPr>
        </p:nvSpPr>
        <p:spPr>
          <a:xfrm>
            <a:off x="871121" y="1992312"/>
            <a:ext cx="9650830" cy="1380392"/>
          </a:xfrm>
        </p:spPr>
        <p:txBody>
          <a:bodyPr lIns="0" tIns="0" rIns="0" bIns="0">
            <a:noAutofit/>
          </a:bodyPr>
          <a:lstStyle>
            <a:lvl1pPr marL="0" indent="0">
              <a:buFontTx/>
              <a:buNone/>
              <a:defRPr sz="4800" b="1">
                <a:solidFill>
                  <a:srgbClr val="CD2D37"/>
                </a:solidFill>
                <a:latin typeface="Arial" panose="020B0604020202020204" pitchFamily="34" charset="0"/>
                <a:cs typeface="Arial" panose="020B0604020202020204" pitchFamily="34" charset="0"/>
              </a:defRPr>
            </a:lvl1pPr>
          </a:lstStyle>
          <a:p>
            <a:pPr lvl="0"/>
            <a:r>
              <a:rPr lang="es-ES" dirty="0"/>
              <a:t>Separador con imagen de fondo</a:t>
            </a:r>
          </a:p>
          <a:p>
            <a:pPr lvl="0"/>
            <a:r>
              <a:rPr lang="es-ES" dirty="0"/>
              <a:t>o contenido Full </a:t>
            </a:r>
            <a:r>
              <a:rPr lang="es-ES" dirty="0" err="1"/>
              <a:t>Screen</a:t>
            </a:r>
            <a:endParaRPr lang="es-ES" dirty="0"/>
          </a:p>
        </p:txBody>
      </p:sp>
      <p:pic>
        <p:nvPicPr>
          <p:cNvPr id="17" name="Imagen 16">
            <a:extLst>
              <a:ext uri="{FF2B5EF4-FFF2-40B4-BE49-F238E27FC236}">
                <a16:creationId xmlns:a16="http://schemas.microsoft.com/office/drawing/2014/main" xmlns="" id="{40361481-B4A9-B942-94B7-203FB2F0320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71120" y="1142488"/>
            <a:ext cx="2131387" cy="568370"/>
          </a:xfrm>
          <a:prstGeom prst="rect">
            <a:avLst/>
          </a:prstGeom>
        </p:spPr>
      </p:pic>
    </p:spTree>
    <p:extLst>
      <p:ext uri="{BB962C8B-B14F-4D97-AF65-F5344CB8AC3E}">
        <p14:creationId xmlns:p14="http://schemas.microsoft.com/office/powerpoint/2010/main" val="464263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IDO LIBRE">
    <p:spTree>
      <p:nvGrpSpPr>
        <p:cNvPr id="1" name=""/>
        <p:cNvGrpSpPr/>
        <p:nvPr/>
      </p:nvGrpSpPr>
      <p:grpSpPr>
        <a:xfrm>
          <a:off x="0" y="0"/>
          <a:ext cx="0" cy="0"/>
          <a:chOff x="0" y="0"/>
          <a:chExt cx="0" cy="0"/>
        </a:xfrm>
      </p:grpSpPr>
      <p:sp>
        <p:nvSpPr>
          <p:cNvPr id="14" name="Rectángulo 12">
            <a:extLst>
              <a:ext uri="{FF2B5EF4-FFF2-40B4-BE49-F238E27FC236}">
                <a16:creationId xmlns:a16="http://schemas.microsoft.com/office/drawing/2014/main" xmlns="" id="{31D63A43-711C-3B4F-BB3C-A7030DC15514}"/>
              </a:ext>
            </a:extLst>
          </p:cNvPr>
          <p:cNvSpPr/>
          <p:nvPr userDrawn="1"/>
        </p:nvSpPr>
        <p:spPr>
          <a:xfrm>
            <a:off x="346075" y="1104108"/>
            <a:ext cx="930303" cy="144016"/>
          </a:xfrm>
          <a:prstGeom prst="rect">
            <a:avLst/>
          </a:prstGeom>
          <a:solidFill>
            <a:srgbClr val="CD2D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solidFill>
                <a:srgbClr val="FFC400"/>
              </a:solidFill>
            </a:endParaRPr>
          </a:p>
        </p:txBody>
      </p:sp>
      <p:sp>
        <p:nvSpPr>
          <p:cNvPr id="19" name="Marcador de texto 25">
            <a:extLst>
              <a:ext uri="{FF2B5EF4-FFF2-40B4-BE49-F238E27FC236}">
                <a16:creationId xmlns:a16="http://schemas.microsoft.com/office/drawing/2014/main" xmlns="" id="{80391A6A-AA5C-514B-875A-4F42D60D3A91}"/>
              </a:ext>
            </a:extLst>
          </p:cNvPr>
          <p:cNvSpPr>
            <a:spLocks noGrp="1"/>
          </p:cNvSpPr>
          <p:nvPr>
            <p:ph type="body" sz="quarter" idx="13" hasCustomPrompt="1"/>
          </p:nvPr>
        </p:nvSpPr>
        <p:spPr>
          <a:xfrm>
            <a:off x="346075" y="437298"/>
            <a:ext cx="6819223" cy="522794"/>
          </a:xfrm>
        </p:spPr>
        <p:txBody>
          <a:bodyPr lIns="36000" tIns="0" rIns="0" bIns="0"/>
          <a:lstStyle>
            <a:lvl1pPr marL="0" indent="0">
              <a:lnSpc>
                <a:spcPct val="100000"/>
              </a:lnSpc>
              <a:buFontTx/>
              <a:buNone/>
              <a:defRPr sz="4000" b="1">
                <a:solidFill>
                  <a:srgbClr val="CD2D37"/>
                </a:solidFill>
                <a:latin typeface="Arial" panose="020B0604020202020204" pitchFamily="34" charset="0"/>
                <a:cs typeface="Arial" panose="020B0604020202020204" pitchFamily="34" charset="0"/>
              </a:defRPr>
            </a:lvl1pPr>
          </a:lstStyle>
          <a:p>
            <a:pPr lvl="0"/>
            <a:r>
              <a:rPr lang="es-ES" dirty="0"/>
              <a:t>01. Título sección</a:t>
            </a:r>
          </a:p>
          <a:p>
            <a:pPr lvl="0"/>
            <a:endParaRPr lang="es-ES" dirty="0"/>
          </a:p>
        </p:txBody>
      </p:sp>
      <p:pic>
        <p:nvPicPr>
          <p:cNvPr id="20" name="Imagen 19">
            <a:extLst>
              <a:ext uri="{FF2B5EF4-FFF2-40B4-BE49-F238E27FC236}">
                <a16:creationId xmlns:a16="http://schemas.microsoft.com/office/drawing/2014/main" xmlns="" id="{0D8C091A-E822-174D-8849-1D83D276916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03933" y="552143"/>
            <a:ext cx="1608667" cy="369047"/>
          </a:xfrm>
          <a:prstGeom prst="rect">
            <a:avLst/>
          </a:prstGeom>
        </p:spPr>
      </p:pic>
      <p:pic>
        <p:nvPicPr>
          <p:cNvPr id="21" name="Imagen 20">
            <a:extLst>
              <a:ext uri="{FF2B5EF4-FFF2-40B4-BE49-F238E27FC236}">
                <a16:creationId xmlns:a16="http://schemas.microsoft.com/office/drawing/2014/main" xmlns="" id="{7937AC99-84EF-384B-935A-F3D34DCF665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751119" y="548263"/>
            <a:ext cx="2127931" cy="372487"/>
          </a:xfrm>
          <a:prstGeom prst="rect">
            <a:avLst/>
          </a:prstGeom>
        </p:spPr>
      </p:pic>
    </p:spTree>
    <p:extLst>
      <p:ext uri="{BB962C8B-B14F-4D97-AF65-F5344CB8AC3E}">
        <p14:creationId xmlns:p14="http://schemas.microsoft.com/office/powerpoint/2010/main" val="3323584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IDO LIBRE 2">
    <p:spTree>
      <p:nvGrpSpPr>
        <p:cNvPr id="1" name=""/>
        <p:cNvGrpSpPr/>
        <p:nvPr/>
      </p:nvGrpSpPr>
      <p:grpSpPr>
        <a:xfrm>
          <a:off x="0" y="0"/>
          <a:ext cx="0" cy="0"/>
          <a:chOff x="0" y="0"/>
          <a:chExt cx="0" cy="0"/>
        </a:xfrm>
      </p:grpSpPr>
      <p:sp>
        <p:nvSpPr>
          <p:cNvPr id="5" name="Marcador de texto 4">
            <a:extLst>
              <a:ext uri="{FF2B5EF4-FFF2-40B4-BE49-F238E27FC236}">
                <a16:creationId xmlns:a16="http://schemas.microsoft.com/office/drawing/2014/main" xmlns="" id="{A5E3A7D6-3DE6-E249-B93F-D463E472030D}"/>
              </a:ext>
            </a:extLst>
          </p:cNvPr>
          <p:cNvSpPr>
            <a:spLocks noGrp="1"/>
          </p:cNvSpPr>
          <p:nvPr>
            <p:ph type="body" sz="quarter" idx="15" hasCustomPrompt="1"/>
          </p:nvPr>
        </p:nvSpPr>
        <p:spPr>
          <a:xfrm>
            <a:off x="346075" y="1473201"/>
            <a:ext cx="11566525" cy="459680"/>
          </a:xfrm>
        </p:spPr>
        <p:txBody>
          <a:bodyPr lIns="0" tIns="0" rIns="0" bIns="0">
            <a:normAutofit/>
          </a:bodyPr>
          <a:lstStyle>
            <a:lvl1pPr marL="0" indent="0">
              <a:buFontTx/>
              <a:buNone/>
              <a:defRPr sz="2400" b="1">
                <a:solidFill>
                  <a:srgbClr val="465461"/>
                </a:solidFill>
                <a:latin typeface="Arial" panose="020B0604020202020204" pitchFamily="34" charset="0"/>
                <a:cs typeface="Arial" panose="020B0604020202020204" pitchFamily="34" charset="0"/>
              </a:defRPr>
            </a:lvl1pPr>
          </a:lstStyle>
          <a:p>
            <a:pPr lvl="0"/>
            <a:r>
              <a:rPr lang="es-ES" dirty="0"/>
              <a:t>Subtítulo</a:t>
            </a:r>
          </a:p>
        </p:txBody>
      </p:sp>
      <p:sp>
        <p:nvSpPr>
          <p:cNvPr id="21" name="Rectángulo 12">
            <a:extLst>
              <a:ext uri="{FF2B5EF4-FFF2-40B4-BE49-F238E27FC236}">
                <a16:creationId xmlns:a16="http://schemas.microsoft.com/office/drawing/2014/main" xmlns="" id="{D96B5599-6777-6844-8A6D-5CD6484EFE9B}"/>
              </a:ext>
            </a:extLst>
          </p:cNvPr>
          <p:cNvSpPr/>
          <p:nvPr userDrawn="1"/>
        </p:nvSpPr>
        <p:spPr>
          <a:xfrm>
            <a:off x="346075" y="1104108"/>
            <a:ext cx="930303" cy="144016"/>
          </a:xfrm>
          <a:prstGeom prst="rect">
            <a:avLst/>
          </a:prstGeom>
          <a:solidFill>
            <a:srgbClr val="CD2D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solidFill>
                <a:srgbClr val="FFC400"/>
              </a:solidFill>
            </a:endParaRPr>
          </a:p>
        </p:txBody>
      </p:sp>
      <p:sp>
        <p:nvSpPr>
          <p:cNvPr id="23" name="Marcador de texto 25">
            <a:extLst>
              <a:ext uri="{FF2B5EF4-FFF2-40B4-BE49-F238E27FC236}">
                <a16:creationId xmlns:a16="http://schemas.microsoft.com/office/drawing/2014/main" xmlns="" id="{42874DB9-E3DE-0642-AB14-3D1F9AD4F8BF}"/>
              </a:ext>
            </a:extLst>
          </p:cNvPr>
          <p:cNvSpPr>
            <a:spLocks noGrp="1"/>
          </p:cNvSpPr>
          <p:nvPr>
            <p:ph type="body" sz="quarter" idx="13" hasCustomPrompt="1"/>
          </p:nvPr>
        </p:nvSpPr>
        <p:spPr>
          <a:xfrm>
            <a:off x="346075" y="437298"/>
            <a:ext cx="6819223" cy="522794"/>
          </a:xfrm>
        </p:spPr>
        <p:txBody>
          <a:bodyPr lIns="36000" tIns="0" rIns="0" bIns="0"/>
          <a:lstStyle>
            <a:lvl1pPr marL="0" indent="0">
              <a:lnSpc>
                <a:spcPct val="100000"/>
              </a:lnSpc>
              <a:buFontTx/>
              <a:buNone/>
              <a:defRPr sz="4000" b="1">
                <a:solidFill>
                  <a:srgbClr val="CD2D37"/>
                </a:solidFill>
                <a:latin typeface="Arial" panose="020B0604020202020204" pitchFamily="34" charset="0"/>
                <a:cs typeface="Arial" panose="020B0604020202020204" pitchFamily="34" charset="0"/>
              </a:defRPr>
            </a:lvl1pPr>
          </a:lstStyle>
          <a:p>
            <a:pPr lvl="0"/>
            <a:r>
              <a:rPr lang="es-ES" dirty="0"/>
              <a:t>01. Título sección</a:t>
            </a:r>
          </a:p>
          <a:p>
            <a:pPr lvl="0"/>
            <a:endParaRPr lang="es-ES" dirty="0"/>
          </a:p>
        </p:txBody>
      </p:sp>
      <p:pic>
        <p:nvPicPr>
          <p:cNvPr id="25" name="Imagen 24">
            <a:extLst>
              <a:ext uri="{FF2B5EF4-FFF2-40B4-BE49-F238E27FC236}">
                <a16:creationId xmlns:a16="http://schemas.microsoft.com/office/drawing/2014/main" xmlns="" id="{185AC912-D060-0349-8C34-71E23ED7468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03933" y="552143"/>
            <a:ext cx="1608667" cy="369047"/>
          </a:xfrm>
          <a:prstGeom prst="rect">
            <a:avLst/>
          </a:prstGeom>
        </p:spPr>
      </p:pic>
      <p:pic>
        <p:nvPicPr>
          <p:cNvPr id="26" name="Imagen 25">
            <a:extLst>
              <a:ext uri="{FF2B5EF4-FFF2-40B4-BE49-F238E27FC236}">
                <a16:creationId xmlns:a16="http://schemas.microsoft.com/office/drawing/2014/main" xmlns="" id="{5DDFECE4-A0C1-C449-8A61-1E291A7B31D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751119" y="548263"/>
            <a:ext cx="2127931" cy="372487"/>
          </a:xfrm>
          <a:prstGeom prst="rect">
            <a:avLst/>
          </a:prstGeom>
        </p:spPr>
      </p:pic>
    </p:spTree>
    <p:extLst>
      <p:ext uri="{BB962C8B-B14F-4D97-AF65-F5344CB8AC3E}">
        <p14:creationId xmlns:p14="http://schemas.microsoft.com/office/powerpoint/2010/main" val="10991290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IDO BULLET 1">
    <p:spTree>
      <p:nvGrpSpPr>
        <p:cNvPr id="1" name=""/>
        <p:cNvGrpSpPr/>
        <p:nvPr/>
      </p:nvGrpSpPr>
      <p:grpSpPr>
        <a:xfrm>
          <a:off x="0" y="0"/>
          <a:ext cx="0" cy="0"/>
          <a:chOff x="0" y="0"/>
          <a:chExt cx="0" cy="0"/>
        </a:xfrm>
      </p:grpSpPr>
      <p:sp>
        <p:nvSpPr>
          <p:cNvPr id="5" name="Marcador de texto 4">
            <a:extLst>
              <a:ext uri="{FF2B5EF4-FFF2-40B4-BE49-F238E27FC236}">
                <a16:creationId xmlns:a16="http://schemas.microsoft.com/office/drawing/2014/main" xmlns="" id="{A5E3A7D6-3DE6-E249-B93F-D463E472030D}"/>
              </a:ext>
            </a:extLst>
          </p:cNvPr>
          <p:cNvSpPr>
            <a:spLocks noGrp="1"/>
          </p:cNvSpPr>
          <p:nvPr>
            <p:ph type="body" sz="quarter" idx="15" hasCustomPrompt="1"/>
          </p:nvPr>
        </p:nvSpPr>
        <p:spPr>
          <a:xfrm>
            <a:off x="346075" y="1473201"/>
            <a:ext cx="11566525" cy="459680"/>
          </a:xfrm>
        </p:spPr>
        <p:txBody>
          <a:bodyPr lIns="0" tIns="0" rIns="0" bIns="0">
            <a:normAutofit/>
          </a:bodyPr>
          <a:lstStyle>
            <a:lvl1pPr marL="0" indent="0">
              <a:buFontTx/>
              <a:buNone/>
              <a:defRPr sz="2400" b="1">
                <a:solidFill>
                  <a:srgbClr val="465461"/>
                </a:solidFill>
                <a:latin typeface="Arial" panose="020B0604020202020204" pitchFamily="34" charset="0"/>
                <a:cs typeface="Arial" panose="020B0604020202020204" pitchFamily="34" charset="0"/>
              </a:defRPr>
            </a:lvl1pPr>
          </a:lstStyle>
          <a:p>
            <a:pPr lvl="0"/>
            <a:r>
              <a:rPr lang="es-ES" dirty="0"/>
              <a:t>Subtítulo</a:t>
            </a:r>
          </a:p>
        </p:txBody>
      </p:sp>
      <p:sp>
        <p:nvSpPr>
          <p:cNvPr id="3" name="Marcador de texto 2">
            <a:extLst>
              <a:ext uri="{FF2B5EF4-FFF2-40B4-BE49-F238E27FC236}">
                <a16:creationId xmlns:a16="http://schemas.microsoft.com/office/drawing/2014/main" xmlns="" id="{4DA6B715-8342-BC4B-BDFD-F025AAFB549E}"/>
              </a:ext>
            </a:extLst>
          </p:cNvPr>
          <p:cNvSpPr>
            <a:spLocks noGrp="1"/>
          </p:cNvSpPr>
          <p:nvPr>
            <p:ph type="body" sz="quarter" idx="16" hasCustomPrompt="1"/>
          </p:nvPr>
        </p:nvSpPr>
        <p:spPr>
          <a:xfrm>
            <a:off x="346075" y="2197100"/>
            <a:ext cx="11566525" cy="3740150"/>
          </a:xfrm>
        </p:spPr>
        <p:txBody>
          <a:bodyPr lIns="0" tIns="0" rIns="0" bIns="0">
            <a:normAutofit/>
          </a:bodyPr>
          <a:lstStyle>
            <a:lvl1pPr marL="228600" indent="-228600">
              <a:buFontTx/>
              <a:buBlip>
                <a:blip r:embed="rId2"/>
              </a:buBlip>
              <a:defRPr sz="1800">
                <a:solidFill>
                  <a:srgbClr val="465461"/>
                </a:solidFill>
                <a:latin typeface="Arial" panose="020B0604020202020204" pitchFamily="34" charset="0"/>
                <a:cs typeface="Arial" panose="020B0604020202020204" pitchFamily="34" charset="0"/>
              </a:defRPr>
            </a:lvl1pPr>
          </a:lstStyle>
          <a:p>
            <a:pPr lvl="0"/>
            <a:r>
              <a:rPr lang="es-ES" dirty="0" err="1"/>
              <a:t>Bullets</a:t>
            </a:r>
            <a:r>
              <a:rPr lang="es-ES" dirty="0"/>
              <a:t> opción 1</a:t>
            </a:r>
          </a:p>
        </p:txBody>
      </p:sp>
      <p:sp>
        <p:nvSpPr>
          <p:cNvPr id="23" name="Rectángulo 12">
            <a:extLst>
              <a:ext uri="{FF2B5EF4-FFF2-40B4-BE49-F238E27FC236}">
                <a16:creationId xmlns:a16="http://schemas.microsoft.com/office/drawing/2014/main" xmlns="" id="{3463D6EF-75DA-7849-9978-3105D51C75D5}"/>
              </a:ext>
            </a:extLst>
          </p:cNvPr>
          <p:cNvSpPr/>
          <p:nvPr userDrawn="1"/>
        </p:nvSpPr>
        <p:spPr>
          <a:xfrm>
            <a:off x="346075" y="1104108"/>
            <a:ext cx="930303" cy="144016"/>
          </a:xfrm>
          <a:prstGeom prst="rect">
            <a:avLst/>
          </a:prstGeom>
          <a:solidFill>
            <a:srgbClr val="CD2D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solidFill>
                <a:srgbClr val="FFC400"/>
              </a:solidFill>
            </a:endParaRPr>
          </a:p>
        </p:txBody>
      </p:sp>
      <p:sp>
        <p:nvSpPr>
          <p:cNvPr id="25" name="Marcador de texto 25">
            <a:extLst>
              <a:ext uri="{FF2B5EF4-FFF2-40B4-BE49-F238E27FC236}">
                <a16:creationId xmlns:a16="http://schemas.microsoft.com/office/drawing/2014/main" xmlns="" id="{77C22F40-B539-9E4F-8B10-3B45B6FEABC2}"/>
              </a:ext>
            </a:extLst>
          </p:cNvPr>
          <p:cNvSpPr>
            <a:spLocks noGrp="1"/>
          </p:cNvSpPr>
          <p:nvPr>
            <p:ph type="body" sz="quarter" idx="13" hasCustomPrompt="1"/>
          </p:nvPr>
        </p:nvSpPr>
        <p:spPr>
          <a:xfrm>
            <a:off x="346075" y="437298"/>
            <a:ext cx="6819223" cy="522794"/>
          </a:xfrm>
        </p:spPr>
        <p:txBody>
          <a:bodyPr lIns="36000" tIns="0" rIns="0" bIns="0"/>
          <a:lstStyle>
            <a:lvl1pPr marL="0" indent="0">
              <a:lnSpc>
                <a:spcPct val="100000"/>
              </a:lnSpc>
              <a:buFontTx/>
              <a:buNone/>
              <a:defRPr sz="4000" b="1">
                <a:solidFill>
                  <a:srgbClr val="CD2D37"/>
                </a:solidFill>
                <a:latin typeface="Arial" panose="020B0604020202020204" pitchFamily="34" charset="0"/>
                <a:cs typeface="Arial" panose="020B0604020202020204" pitchFamily="34" charset="0"/>
              </a:defRPr>
            </a:lvl1pPr>
          </a:lstStyle>
          <a:p>
            <a:pPr lvl="0"/>
            <a:r>
              <a:rPr lang="es-ES" dirty="0"/>
              <a:t>01. Título sección</a:t>
            </a:r>
          </a:p>
          <a:p>
            <a:pPr lvl="0"/>
            <a:endParaRPr lang="es-ES" dirty="0"/>
          </a:p>
        </p:txBody>
      </p:sp>
      <p:pic>
        <p:nvPicPr>
          <p:cNvPr id="26" name="Imagen 25">
            <a:extLst>
              <a:ext uri="{FF2B5EF4-FFF2-40B4-BE49-F238E27FC236}">
                <a16:creationId xmlns:a16="http://schemas.microsoft.com/office/drawing/2014/main" xmlns="" id="{3EA3FAC1-E447-274A-AD64-9CAA22E4725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303933" y="552143"/>
            <a:ext cx="1608667" cy="369047"/>
          </a:xfrm>
          <a:prstGeom prst="rect">
            <a:avLst/>
          </a:prstGeom>
        </p:spPr>
      </p:pic>
      <p:pic>
        <p:nvPicPr>
          <p:cNvPr id="27" name="Imagen 26">
            <a:extLst>
              <a:ext uri="{FF2B5EF4-FFF2-40B4-BE49-F238E27FC236}">
                <a16:creationId xmlns:a16="http://schemas.microsoft.com/office/drawing/2014/main" xmlns="" id="{247C4F39-C1A3-B142-9EEA-13D805823904}"/>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751119" y="548263"/>
            <a:ext cx="2127931" cy="372487"/>
          </a:xfrm>
          <a:prstGeom prst="rect">
            <a:avLst/>
          </a:prstGeom>
        </p:spPr>
      </p:pic>
    </p:spTree>
    <p:extLst>
      <p:ext uri="{BB962C8B-B14F-4D97-AF65-F5344CB8AC3E}">
        <p14:creationId xmlns:p14="http://schemas.microsoft.com/office/powerpoint/2010/main" val="41431119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CONTENIDO BULLET 2">
    <p:spTree>
      <p:nvGrpSpPr>
        <p:cNvPr id="1" name=""/>
        <p:cNvGrpSpPr/>
        <p:nvPr/>
      </p:nvGrpSpPr>
      <p:grpSpPr>
        <a:xfrm>
          <a:off x="0" y="0"/>
          <a:ext cx="0" cy="0"/>
          <a:chOff x="0" y="0"/>
          <a:chExt cx="0" cy="0"/>
        </a:xfrm>
      </p:grpSpPr>
      <p:sp>
        <p:nvSpPr>
          <p:cNvPr id="5" name="Marcador de texto 4">
            <a:extLst>
              <a:ext uri="{FF2B5EF4-FFF2-40B4-BE49-F238E27FC236}">
                <a16:creationId xmlns:a16="http://schemas.microsoft.com/office/drawing/2014/main" xmlns="" id="{A5E3A7D6-3DE6-E249-B93F-D463E472030D}"/>
              </a:ext>
            </a:extLst>
          </p:cNvPr>
          <p:cNvSpPr>
            <a:spLocks noGrp="1"/>
          </p:cNvSpPr>
          <p:nvPr>
            <p:ph type="body" sz="quarter" idx="15" hasCustomPrompt="1"/>
          </p:nvPr>
        </p:nvSpPr>
        <p:spPr>
          <a:xfrm>
            <a:off x="346075" y="1473201"/>
            <a:ext cx="11566525" cy="459680"/>
          </a:xfrm>
        </p:spPr>
        <p:txBody>
          <a:bodyPr lIns="0" tIns="0" rIns="0" bIns="0">
            <a:normAutofit/>
          </a:bodyPr>
          <a:lstStyle>
            <a:lvl1pPr marL="0" indent="0">
              <a:buFontTx/>
              <a:buNone/>
              <a:defRPr sz="2400" b="1">
                <a:solidFill>
                  <a:srgbClr val="465461"/>
                </a:solidFill>
                <a:latin typeface="Arial" panose="020B0604020202020204" pitchFamily="34" charset="0"/>
                <a:cs typeface="Arial" panose="020B0604020202020204" pitchFamily="34" charset="0"/>
              </a:defRPr>
            </a:lvl1pPr>
          </a:lstStyle>
          <a:p>
            <a:pPr lvl="0"/>
            <a:r>
              <a:rPr lang="es-ES" dirty="0"/>
              <a:t>Subtítulo</a:t>
            </a:r>
          </a:p>
        </p:txBody>
      </p:sp>
      <p:sp>
        <p:nvSpPr>
          <p:cNvPr id="3" name="Marcador de texto 2">
            <a:extLst>
              <a:ext uri="{FF2B5EF4-FFF2-40B4-BE49-F238E27FC236}">
                <a16:creationId xmlns:a16="http://schemas.microsoft.com/office/drawing/2014/main" xmlns="" id="{4DA6B715-8342-BC4B-BDFD-F025AAFB549E}"/>
              </a:ext>
            </a:extLst>
          </p:cNvPr>
          <p:cNvSpPr>
            <a:spLocks noGrp="1"/>
          </p:cNvSpPr>
          <p:nvPr>
            <p:ph type="body" sz="quarter" idx="16" hasCustomPrompt="1"/>
          </p:nvPr>
        </p:nvSpPr>
        <p:spPr>
          <a:xfrm>
            <a:off x="346075" y="2197100"/>
            <a:ext cx="11566525" cy="3740150"/>
          </a:xfrm>
        </p:spPr>
        <p:txBody>
          <a:bodyPr lIns="0" tIns="0" rIns="0" bIns="0">
            <a:normAutofit/>
          </a:bodyPr>
          <a:lstStyle>
            <a:lvl1pPr marL="228600" indent="-228600">
              <a:buFontTx/>
              <a:buBlip>
                <a:blip r:embed="rId2"/>
              </a:buBlip>
              <a:defRPr sz="1800">
                <a:solidFill>
                  <a:srgbClr val="CD2D37"/>
                </a:solidFill>
                <a:latin typeface="Arial" panose="020B0604020202020204" pitchFamily="34" charset="0"/>
                <a:cs typeface="Arial" panose="020B0604020202020204" pitchFamily="34" charset="0"/>
              </a:defRPr>
            </a:lvl1pPr>
          </a:lstStyle>
          <a:p>
            <a:pPr lvl="0"/>
            <a:r>
              <a:rPr lang="es-ES" dirty="0" err="1"/>
              <a:t>Bullets</a:t>
            </a:r>
            <a:r>
              <a:rPr lang="es-ES" dirty="0"/>
              <a:t> opción 2</a:t>
            </a:r>
          </a:p>
        </p:txBody>
      </p:sp>
      <p:sp>
        <p:nvSpPr>
          <p:cNvPr id="23" name="Rectángulo 12">
            <a:extLst>
              <a:ext uri="{FF2B5EF4-FFF2-40B4-BE49-F238E27FC236}">
                <a16:creationId xmlns:a16="http://schemas.microsoft.com/office/drawing/2014/main" xmlns="" id="{5294E36E-ED41-7945-A086-7B1D63DA1407}"/>
              </a:ext>
            </a:extLst>
          </p:cNvPr>
          <p:cNvSpPr/>
          <p:nvPr userDrawn="1"/>
        </p:nvSpPr>
        <p:spPr>
          <a:xfrm>
            <a:off x="346075" y="1104108"/>
            <a:ext cx="930303" cy="144016"/>
          </a:xfrm>
          <a:prstGeom prst="rect">
            <a:avLst/>
          </a:prstGeom>
          <a:solidFill>
            <a:srgbClr val="CD2D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solidFill>
                <a:srgbClr val="FFC400"/>
              </a:solidFill>
            </a:endParaRPr>
          </a:p>
        </p:txBody>
      </p:sp>
      <p:sp>
        <p:nvSpPr>
          <p:cNvPr id="25" name="Marcador de texto 25">
            <a:extLst>
              <a:ext uri="{FF2B5EF4-FFF2-40B4-BE49-F238E27FC236}">
                <a16:creationId xmlns:a16="http://schemas.microsoft.com/office/drawing/2014/main" xmlns="" id="{19D29D73-25AA-8246-8454-17979C2396E0}"/>
              </a:ext>
            </a:extLst>
          </p:cNvPr>
          <p:cNvSpPr>
            <a:spLocks noGrp="1"/>
          </p:cNvSpPr>
          <p:nvPr>
            <p:ph type="body" sz="quarter" idx="13" hasCustomPrompt="1"/>
          </p:nvPr>
        </p:nvSpPr>
        <p:spPr>
          <a:xfrm>
            <a:off x="346075" y="437298"/>
            <a:ext cx="6819223" cy="522794"/>
          </a:xfrm>
        </p:spPr>
        <p:txBody>
          <a:bodyPr lIns="36000" tIns="0" rIns="0" bIns="0"/>
          <a:lstStyle>
            <a:lvl1pPr marL="0" indent="0">
              <a:lnSpc>
                <a:spcPct val="100000"/>
              </a:lnSpc>
              <a:buFontTx/>
              <a:buNone/>
              <a:defRPr sz="4000" b="1">
                <a:solidFill>
                  <a:srgbClr val="CD2D37"/>
                </a:solidFill>
                <a:latin typeface="Arial" panose="020B0604020202020204" pitchFamily="34" charset="0"/>
                <a:cs typeface="Arial" panose="020B0604020202020204" pitchFamily="34" charset="0"/>
              </a:defRPr>
            </a:lvl1pPr>
          </a:lstStyle>
          <a:p>
            <a:pPr lvl="0"/>
            <a:r>
              <a:rPr lang="es-ES" dirty="0"/>
              <a:t>01. Título sección</a:t>
            </a:r>
          </a:p>
          <a:p>
            <a:pPr lvl="0"/>
            <a:endParaRPr lang="es-ES" dirty="0"/>
          </a:p>
        </p:txBody>
      </p:sp>
      <p:pic>
        <p:nvPicPr>
          <p:cNvPr id="26" name="Imagen 25">
            <a:extLst>
              <a:ext uri="{FF2B5EF4-FFF2-40B4-BE49-F238E27FC236}">
                <a16:creationId xmlns:a16="http://schemas.microsoft.com/office/drawing/2014/main" xmlns="" id="{8D1BDB8B-F843-9D4C-8F13-78D9D57AAD89}"/>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303933" y="552143"/>
            <a:ext cx="1608667" cy="369047"/>
          </a:xfrm>
          <a:prstGeom prst="rect">
            <a:avLst/>
          </a:prstGeom>
        </p:spPr>
      </p:pic>
      <p:pic>
        <p:nvPicPr>
          <p:cNvPr id="27" name="Imagen 26">
            <a:extLst>
              <a:ext uri="{FF2B5EF4-FFF2-40B4-BE49-F238E27FC236}">
                <a16:creationId xmlns:a16="http://schemas.microsoft.com/office/drawing/2014/main" xmlns="" id="{978F109E-4C71-A445-958E-114C6CB349EB}"/>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751119" y="548263"/>
            <a:ext cx="2127931" cy="372487"/>
          </a:xfrm>
          <a:prstGeom prst="rect">
            <a:avLst/>
          </a:prstGeom>
        </p:spPr>
      </p:pic>
    </p:spTree>
    <p:extLst>
      <p:ext uri="{BB962C8B-B14F-4D97-AF65-F5344CB8AC3E}">
        <p14:creationId xmlns:p14="http://schemas.microsoft.com/office/powerpoint/2010/main" val="21017082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IDO ICONOS 1">
    <p:spTree>
      <p:nvGrpSpPr>
        <p:cNvPr id="1" name=""/>
        <p:cNvGrpSpPr/>
        <p:nvPr/>
      </p:nvGrpSpPr>
      <p:grpSpPr>
        <a:xfrm>
          <a:off x="0" y="0"/>
          <a:ext cx="0" cy="0"/>
          <a:chOff x="0" y="0"/>
          <a:chExt cx="0" cy="0"/>
        </a:xfrm>
      </p:grpSpPr>
      <p:sp>
        <p:nvSpPr>
          <p:cNvPr id="4" name="Marcador de posición de imagen 3">
            <a:extLst>
              <a:ext uri="{FF2B5EF4-FFF2-40B4-BE49-F238E27FC236}">
                <a16:creationId xmlns:a16="http://schemas.microsoft.com/office/drawing/2014/main" xmlns="" id="{D6885492-6B30-CB47-8DE3-7A27C9E50270}"/>
              </a:ext>
            </a:extLst>
          </p:cNvPr>
          <p:cNvSpPr>
            <a:spLocks noGrp="1"/>
          </p:cNvSpPr>
          <p:nvPr>
            <p:ph type="pic" sz="quarter" idx="15"/>
          </p:nvPr>
        </p:nvSpPr>
        <p:spPr>
          <a:xfrm>
            <a:off x="346075" y="2745581"/>
            <a:ext cx="1855788" cy="1855787"/>
          </a:xfrm>
        </p:spPr>
        <p:txBody>
          <a:bodyPr/>
          <a:lstStyle/>
          <a:p>
            <a:endParaRPr lang="es-ES"/>
          </a:p>
        </p:txBody>
      </p:sp>
      <p:sp>
        <p:nvSpPr>
          <p:cNvPr id="10" name="Marcador de texto 9">
            <a:extLst>
              <a:ext uri="{FF2B5EF4-FFF2-40B4-BE49-F238E27FC236}">
                <a16:creationId xmlns:a16="http://schemas.microsoft.com/office/drawing/2014/main" xmlns="" id="{7134AD98-7DD7-E448-BFA1-A21E2218AE2B}"/>
              </a:ext>
            </a:extLst>
          </p:cNvPr>
          <p:cNvSpPr>
            <a:spLocks noGrp="1"/>
          </p:cNvSpPr>
          <p:nvPr>
            <p:ph type="body" sz="quarter" idx="16" hasCustomPrompt="1"/>
          </p:nvPr>
        </p:nvSpPr>
        <p:spPr>
          <a:xfrm>
            <a:off x="346075" y="4897179"/>
            <a:ext cx="1820863" cy="873809"/>
          </a:xfrm>
        </p:spPr>
        <p:txBody>
          <a:bodyPr lIns="0" tIns="0" rIns="0" bIns="0">
            <a:normAutofit/>
          </a:bodyPr>
          <a:lstStyle>
            <a:lvl1pPr marL="0" indent="0" algn="ctr">
              <a:buFontTx/>
              <a:buNone/>
              <a:defRPr sz="2000" b="1">
                <a:solidFill>
                  <a:srgbClr val="CD2D37"/>
                </a:solidFill>
                <a:latin typeface="Arial" panose="020B0604020202020204" pitchFamily="34" charset="0"/>
                <a:cs typeface="Arial" panose="020B0604020202020204" pitchFamily="34" charset="0"/>
              </a:defRPr>
            </a:lvl1pPr>
          </a:lstStyle>
          <a:p>
            <a:pPr lvl="0"/>
            <a:r>
              <a:rPr lang="es-ES" dirty="0"/>
              <a:t>Texto icono 1</a:t>
            </a:r>
          </a:p>
        </p:txBody>
      </p:sp>
      <p:sp>
        <p:nvSpPr>
          <p:cNvPr id="21" name="Marcador de posición de imagen 3">
            <a:extLst>
              <a:ext uri="{FF2B5EF4-FFF2-40B4-BE49-F238E27FC236}">
                <a16:creationId xmlns:a16="http://schemas.microsoft.com/office/drawing/2014/main" xmlns="" id="{4818C8CE-BCEA-714F-A573-C03D94C1967F}"/>
              </a:ext>
            </a:extLst>
          </p:cNvPr>
          <p:cNvSpPr>
            <a:spLocks noGrp="1"/>
          </p:cNvSpPr>
          <p:nvPr>
            <p:ph type="pic" sz="quarter" idx="17"/>
          </p:nvPr>
        </p:nvSpPr>
        <p:spPr>
          <a:xfrm>
            <a:off x="2768553" y="2745581"/>
            <a:ext cx="1855788" cy="1855787"/>
          </a:xfrm>
        </p:spPr>
        <p:txBody>
          <a:bodyPr/>
          <a:lstStyle/>
          <a:p>
            <a:endParaRPr lang="es-ES"/>
          </a:p>
        </p:txBody>
      </p:sp>
      <p:sp>
        <p:nvSpPr>
          <p:cNvPr id="23" name="Marcador de texto 9">
            <a:extLst>
              <a:ext uri="{FF2B5EF4-FFF2-40B4-BE49-F238E27FC236}">
                <a16:creationId xmlns:a16="http://schemas.microsoft.com/office/drawing/2014/main" xmlns="" id="{02FB4234-79E5-8842-8DC6-383CC7EFF811}"/>
              </a:ext>
            </a:extLst>
          </p:cNvPr>
          <p:cNvSpPr>
            <a:spLocks noGrp="1"/>
          </p:cNvSpPr>
          <p:nvPr>
            <p:ph type="body" sz="quarter" idx="18" hasCustomPrompt="1"/>
          </p:nvPr>
        </p:nvSpPr>
        <p:spPr>
          <a:xfrm>
            <a:off x="2757628" y="4897179"/>
            <a:ext cx="1820863" cy="873809"/>
          </a:xfrm>
        </p:spPr>
        <p:txBody>
          <a:bodyPr lIns="0" tIns="0" rIns="0" bIns="0">
            <a:normAutofit/>
          </a:bodyPr>
          <a:lstStyle>
            <a:lvl1pPr marL="0" indent="0" algn="ctr">
              <a:buFontTx/>
              <a:buNone/>
              <a:defRPr sz="2000" b="1">
                <a:solidFill>
                  <a:srgbClr val="CD2D37"/>
                </a:solidFill>
                <a:latin typeface="Arial" panose="020B0604020202020204" pitchFamily="34" charset="0"/>
                <a:cs typeface="Arial" panose="020B0604020202020204" pitchFamily="34" charset="0"/>
              </a:defRPr>
            </a:lvl1pPr>
          </a:lstStyle>
          <a:p>
            <a:pPr lvl="0"/>
            <a:r>
              <a:rPr lang="es-ES" dirty="0"/>
              <a:t>Texto icono 2</a:t>
            </a:r>
          </a:p>
        </p:txBody>
      </p:sp>
      <p:sp>
        <p:nvSpPr>
          <p:cNvPr id="25" name="Marcador de posición de imagen 3">
            <a:extLst>
              <a:ext uri="{FF2B5EF4-FFF2-40B4-BE49-F238E27FC236}">
                <a16:creationId xmlns:a16="http://schemas.microsoft.com/office/drawing/2014/main" xmlns="" id="{48AA3A60-A8A4-0941-9EBE-833049293017}"/>
              </a:ext>
            </a:extLst>
          </p:cNvPr>
          <p:cNvSpPr>
            <a:spLocks noGrp="1"/>
          </p:cNvSpPr>
          <p:nvPr>
            <p:ph type="pic" sz="quarter" idx="19"/>
          </p:nvPr>
        </p:nvSpPr>
        <p:spPr>
          <a:xfrm>
            <a:off x="5191031" y="2745581"/>
            <a:ext cx="1855788" cy="1855787"/>
          </a:xfrm>
        </p:spPr>
        <p:txBody>
          <a:bodyPr/>
          <a:lstStyle/>
          <a:p>
            <a:endParaRPr lang="es-ES"/>
          </a:p>
        </p:txBody>
      </p:sp>
      <p:sp>
        <p:nvSpPr>
          <p:cNvPr id="27" name="Marcador de texto 9">
            <a:extLst>
              <a:ext uri="{FF2B5EF4-FFF2-40B4-BE49-F238E27FC236}">
                <a16:creationId xmlns:a16="http://schemas.microsoft.com/office/drawing/2014/main" xmlns="" id="{743996FF-65F3-7241-931F-D6F7913CD348}"/>
              </a:ext>
            </a:extLst>
          </p:cNvPr>
          <p:cNvSpPr>
            <a:spLocks noGrp="1"/>
          </p:cNvSpPr>
          <p:nvPr>
            <p:ph type="body" sz="quarter" idx="20" hasCustomPrompt="1"/>
          </p:nvPr>
        </p:nvSpPr>
        <p:spPr>
          <a:xfrm>
            <a:off x="5191031" y="4897179"/>
            <a:ext cx="1820863" cy="873809"/>
          </a:xfrm>
        </p:spPr>
        <p:txBody>
          <a:bodyPr lIns="0" tIns="0" rIns="0" bIns="0">
            <a:normAutofit/>
          </a:bodyPr>
          <a:lstStyle>
            <a:lvl1pPr marL="0" indent="0" algn="ctr">
              <a:buFontTx/>
              <a:buNone/>
              <a:defRPr sz="2000" b="1">
                <a:solidFill>
                  <a:srgbClr val="CD2D37"/>
                </a:solidFill>
                <a:latin typeface="Arial" panose="020B0604020202020204" pitchFamily="34" charset="0"/>
                <a:cs typeface="Arial" panose="020B0604020202020204" pitchFamily="34" charset="0"/>
              </a:defRPr>
            </a:lvl1pPr>
          </a:lstStyle>
          <a:p>
            <a:pPr lvl="0"/>
            <a:r>
              <a:rPr lang="es-ES" dirty="0"/>
              <a:t>Texto icono 3</a:t>
            </a:r>
          </a:p>
        </p:txBody>
      </p:sp>
      <p:sp>
        <p:nvSpPr>
          <p:cNvPr id="28" name="Marcador de posición de imagen 3">
            <a:extLst>
              <a:ext uri="{FF2B5EF4-FFF2-40B4-BE49-F238E27FC236}">
                <a16:creationId xmlns:a16="http://schemas.microsoft.com/office/drawing/2014/main" xmlns="" id="{422BF8C7-B9DC-EA48-A488-AFF03D86E965}"/>
              </a:ext>
            </a:extLst>
          </p:cNvPr>
          <p:cNvSpPr>
            <a:spLocks noGrp="1"/>
          </p:cNvSpPr>
          <p:nvPr>
            <p:ph type="pic" sz="quarter" idx="21"/>
          </p:nvPr>
        </p:nvSpPr>
        <p:spPr>
          <a:xfrm>
            <a:off x="7613509" y="2745581"/>
            <a:ext cx="1855788" cy="1855787"/>
          </a:xfrm>
        </p:spPr>
        <p:txBody>
          <a:bodyPr/>
          <a:lstStyle/>
          <a:p>
            <a:endParaRPr lang="es-ES"/>
          </a:p>
        </p:txBody>
      </p:sp>
      <p:sp>
        <p:nvSpPr>
          <p:cNvPr id="30" name="Marcador de texto 9">
            <a:extLst>
              <a:ext uri="{FF2B5EF4-FFF2-40B4-BE49-F238E27FC236}">
                <a16:creationId xmlns:a16="http://schemas.microsoft.com/office/drawing/2014/main" xmlns="" id="{E7509D61-E65A-8647-8FB0-187304CA095E}"/>
              </a:ext>
            </a:extLst>
          </p:cNvPr>
          <p:cNvSpPr>
            <a:spLocks noGrp="1"/>
          </p:cNvSpPr>
          <p:nvPr>
            <p:ph type="body" sz="quarter" idx="22" hasCustomPrompt="1"/>
          </p:nvPr>
        </p:nvSpPr>
        <p:spPr>
          <a:xfrm>
            <a:off x="7613509" y="4897179"/>
            <a:ext cx="1820863" cy="873809"/>
          </a:xfrm>
        </p:spPr>
        <p:txBody>
          <a:bodyPr lIns="0" tIns="0" rIns="0" bIns="0">
            <a:normAutofit/>
          </a:bodyPr>
          <a:lstStyle>
            <a:lvl1pPr marL="0" indent="0" algn="ctr">
              <a:buFontTx/>
              <a:buNone/>
              <a:defRPr sz="2000" b="1">
                <a:solidFill>
                  <a:srgbClr val="CD2D37"/>
                </a:solidFill>
                <a:latin typeface="Arial" panose="020B0604020202020204" pitchFamily="34" charset="0"/>
                <a:cs typeface="Arial" panose="020B0604020202020204" pitchFamily="34" charset="0"/>
              </a:defRPr>
            </a:lvl1pPr>
          </a:lstStyle>
          <a:p>
            <a:pPr lvl="0"/>
            <a:r>
              <a:rPr lang="es-ES" dirty="0"/>
              <a:t>Texto icono 4</a:t>
            </a:r>
          </a:p>
        </p:txBody>
      </p:sp>
      <p:sp>
        <p:nvSpPr>
          <p:cNvPr id="31" name="Marcador de posición de imagen 3">
            <a:extLst>
              <a:ext uri="{FF2B5EF4-FFF2-40B4-BE49-F238E27FC236}">
                <a16:creationId xmlns:a16="http://schemas.microsoft.com/office/drawing/2014/main" xmlns="" id="{9EA6B22B-3B33-D447-897C-C99CBB991FAC}"/>
              </a:ext>
            </a:extLst>
          </p:cNvPr>
          <p:cNvSpPr>
            <a:spLocks noGrp="1"/>
          </p:cNvSpPr>
          <p:nvPr>
            <p:ph type="pic" sz="quarter" idx="23"/>
          </p:nvPr>
        </p:nvSpPr>
        <p:spPr>
          <a:xfrm>
            <a:off x="10035986" y="2745581"/>
            <a:ext cx="1855788" cy="1855787"/>
          </a:xfrm>
        </p:spPr>
        <p:txBody>
          <a:bodyPr/>
          <a:lstStyle/>
          <a:p>
            <a:endParaRPr lang="es-ES"/>
          </a:p>
        </p:txBody>
      </p:sp>
      <p:sp>
        <p:nvSpPr>
          <p:cNvPr id="32" name="Marcador de texto 9">
            <a:extLst>
              <a:ext uri="{FF2B5EF4-FFF2-40B4-BE49-F238E27FC236}">
                <a16:creationId xmlns:a16="http://schemas.microsoft.com/office/drawing/2014/main" xmlns="" id="{45AE2BBF-E44A-1347-99FD-012C0D6F80BE}"/>
              </a:ext>
            </a:extLst>
          </p:cNvPr>
          <p:cNvSpPr>
            <a:spLocks noGrp="1"/>
          </p:cNvSpPr>
          <p:nvPr>
            <p:ph type="body" sz="quarter" idx="24" hasCustomPrompt="1"/>
          </p:nvPr>
        </p:nvSpPr>
        <p:spPr>
          <a:xfrm>
            <a:off x="10035986" y="4897179"/>
            <a:ext cx="1820863" cy="873809"/>
          </a:xfrm>
        </p:spPr>
        <p:txBody>
          <a:bodyPr lIns="0" tIns="0" rIns="0" bIns="0">
            <a:normAutofit/>
          </a:bodyPr>
          <a:lstStyle>
            <a:lvl1pPr marL="0" indent="0" algn="ctr">
              <a:buFontTx/>
              <a:buNone/>
              <a:defRPr sz="2000" b="1">
                <a:solidFill>
                  <a:srgbClr val="CD2D37"/>
                </a:solidFill>
                <a:latin typeface="Arial" panose="020B0604020202020204" pitchFamily="34" charset="0"/>
                <a:cs typeface="Arial" panose="020B0604020202020204" pitchFamily="34" charset="0"/>
              </a:defRPr>
            </a:lvl1pPr>
          </a:lstStyle>
          <a:p>
            <a:pPr lvl="0"/>
            <a:r>
              <a:rPr lang="es-ES" dirty="0"/>
              <a:t>Texto icono 5</a:t>
            </a:r>
          </a:p>
        </p:txBody>
      </p:sp>
      <p:sp>
        <p:nvSpPr>
          <p:cNvPr id="33" name="Marcador de texto 4">
            <a:extLst>
              <a:ext uri="{FF2B5EF4-FFF2-40B4-BE49-F238E27FC236}">
                <a16:creationId xmlns:a16="http://schemas.microsoft.com/office/drawing/2014/main" xmlns="" id="{BFC3A1FF-A053-A941-8EA0-37E20C2C879D}"/>
              </a:ext>
            </a:extLst>
          </p:cNvPr>
          <p:cNvSpPr>
            <a:spLocks noGrp="1"/>
          </p:cNvSpPr>
          <p:nvPr>
            <p:ph type="body" sz="quarter" idx="25" hasCustomPrompt="1"/>
          </p:nvPr>
        </p:nvSpPr>
        <p:spPr>
          <a:xfrm>
            <a:off x="346075" y="1473201"/>
            <a:ext cx="11566525" cy="459680"/>
          </a:xfrm>
        </p:spPr>
        <p:txBody>
          <a:bodyPr lIns="0" tIns="0" rIns="0" bIns="0">
            <a:normAutofit/>
          </a:bodyPr>
          <a:lstStyle>
            <a:lvl1pPr marL="0" indent="0">
              <a:buFontTx/>
              <a:buNone/>
              <a:defRPr sz="2400" b="1">
                <a:solidFill>
                  <a:srgbClr val="465461"/>
                </a:solidFill>
                <a:latin typeface="Arial" panose="020B0604020202020204" pitchFamily="34" charset="0"/>
                <a:cs typeface="Arial" panose="020B0604020202020204" pitchFamily="34" charset="0"/>
              </a:defRPr>
            </a:lvl1pPr>
          </a:lstStyle>
          <a:p>
            <a:pPr lvl="0"/>
            <a:r>
              <a:rPr lang="es-ES" dirty="0"/>
              <a:t>Subtítulo</a:t>
            </a:r>
          </a:p>
        </p:txBody>
      </p:sp>
      <p:sp>
        <p:nvSpPr>
          <p:cNvPr id="36" name="Rectángulo 12">
            <a:extLst>
              <a:ext uri="{FF2B5EF4-FFF2-40B4-BE49-F238E27FC236}">
                <a16:creationId xmlns:a16="http://schemas.microsoft.com/office/drawing/2014/main" xmlns="" id="{51D1CA5C-4990-7748-9147-DD76738ACAB7}"/>
              </a:ext>
            </a:extLst>
          </p:cNvPr>
          <p:cNvSpPr/>
          <p:nvPr userDrawn="1"/>
        </p:nvSpPr>
        <p:spPr>
          <a:xfrm>
            <a:off x="346075" y="1104108"/>
            <a:ext cx="930303" cy="144016"/>
          </a:xfrm>
          <a:prstGeom prst="rect">
            <a:avLst/>
          </a:prstGeom>
          <a:solidFill>
            <a:srgbClr val="CD2D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solidFill>
                <a:srgbClr val="FFC400"/>
              </a:solidFill>
            </a:endParaRPr>
          </a:p>
        </p:txBody>
      </p:sp>
      <p:sp>
        <p:nvSpPr>
          <p:cNvPr id="37" name="Marcador de texto 25">
            <a:extLst>
              <a:ext uri="{FF2B5EF4-FFF2-40B4-BE49-F238E27FC236}">
                <a16:creationId xmlns:a16="http://schemas.microsoft.com/office/drawing/2014/main" xmlns="" id="{BC361B8D-90DB-E845-831C-FA178D18DDC5}"/>
              </a:ext>
            </a:extLst>
          </p:cNvPr>
          <p:cNvSpPr>
            <a:spLocks noGrp="1"/>
          </p:cNvSpPr>
          <p:nvPr>
            <p:ph type="body" sz="quarter" idx="13" hasCustomPrompt="1"/>
          </p:nvPr>
        </p:nvSpPr>
        <p:spPr>
          <a:xfrm>
            <a:off x="346075" y="437298"/>
            <a:ext cx="6819223" cy="522794"/>
          </a:xfrm>
        </p:spPr>
        <p:txBody>
          <a:bodyPr lIns="36000" tIns="0" rIns="0" bIns="0"/>
          <a:lstStyle>
            <a:lvl1pPr marL="0" indent="0">
              <a:lnSpc>
                <a:spcPct val="100000"/>
              </a:lnSpc>
              <a:buFontTx/>
              <a:buNone/>
              <a:defRPr sz="4000" b="1">
                <a:solidFill>
                  <a:srgbClr val="CD2D37"/>
                </a:solidFill>
                <a:latin typeface="Arial" panose="020B0604020202020204" pitchFamily="34" charset="0"/>
                <a:cs typeface="Arial" panose="020B0604020202020204" pitchFamily="34" charset="0"/>
              </a:defRPr>
            </a:lvl1pPr>
          </a:lstStyle>
          <a:p>
            <a:pPr lvl="0"/>
            <a:r>
              <a:rPr lang="es-ES" dirty="0"/>
              <a:t>01. Título sección</a:t>
            </a:r>
          </a:p>
          <a:p>
            <a:pPr lvl="0"/>
            <a:endParaRPr lang="es-ES" dirty="0"/>
          </a:p>
        </p:txBody>
      </p:sp>
      <p:pic>
        <p:nvPicPr>
          <p:cNvPr id="38" name="Imagen 37">
            <a:extLst>
              <a:ext uri="{FF2B5EF4-FFF2-40B4-BE49-F238E27FC236}">
                <a16:creationId xmlns:a16="http://schemas.microsoft.com/office/drawing/2014/main" xmlns="" id="{7535A1B1-6756-C843-834E-81D93E40587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03933" y="552143"/>
            <a:ext cx="1608667" cy="369047"/>
          </a:xfrm>
          <a:prstGeom prst="rect">
            <a:avLst/>
          </a:prstGeom>
        </p:spPr>
      </p:pic>
      <p:pic>
        <p:nvPicPr>
          <p:cNvPr id="39" name="Imagen 38">
            <a:extLst>
              <a:ext uri="{FF2B5EF4-FFF2-40B4-BE49-F238E27FC236}">
                <a16:creationId xmlns:a16="http://schemas.microsoft.com/office/drawing/2014/main" xmlns="" id="{A2192685-773C-8740-8F10-0077F0099F6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751119" y="548263"/>
            <a:ext cx="2127931" cy="372487"/>
          </a:xfrm>
          <a:prstGeom prst="rect">
            <a:avLst/>
          </a:prstGeom>
        </p:spPr>
      </p:pic>
    </p:spTree>
    <p:extLst>
      <p:ext uri="{BB962C8B-B14F-4D97-AF65-F5344CB8AC3E}">
        <p14:creationId xmlns:p14="http://schemas.microsoft.com/office/powerpoint/2010/main" val="2223701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IDO ICONOS 2">
    <p:spTree>
      <p:nvGrpSpPr>
        <p:cNvPr id="1" name=""/>
        <p:cNvGrpSpPr/>
        <p:nvPr/>
      </p:nvGrpSpPr>
      <p:grpSpPr>
        <a:xfrm>
          <a:off x="0" y="0"/>
          <a:ext cx="0" cy="0"/>
          <a:chOff x="0" y="0"/>
          <a:chExt cx="0" cy="0"/>
        </a:xfrm>
      </p:grpSpPr>
      <p:sp>
        <p:nvSpPr>
          <p:cNvPr id="4" name="Marcador de posición de imagen 3">
            <a:extLst>
              <a:ext uri="{FF2B5EF4-FFF2-40B4-BE49-F238E27FC236}">
                <a16:creationId xmlns:a16="http://schemas.microsoft.com/office/drawing/2014/main" xmlns="" id="{D6885492-6B30-CB47-8DE3-7A27C9E50270}"/>
              </a:ext>
            </a:extLst>
          </p:cNvPr>
          <p:cNvSpPr>
            <a:spLocks noGrp="1"/>
          </p:cNvSpPr>
          <p:nvPr>
            <p:ph type="pic" sz="quarter" idx="15"/>
          </p:nvPr>
        </p:nvSpPr>
        <p:spPr>
          <a:xfrm>
            <a:off x="346075" y="2344889"/>
            <a:ext cx="1070601" cy="1070600"/>
          </a:xfrm>
        </p:spPr>
        <p:txBody>
          <a:bodyPr/>
          <a:lstStyle/>
          <a:p>
            <a:endParaRPr lang="es-ES"/>
          </a:p>
        </p:txBody>
      </p:sp>
      <p:sp>
        <p:nvSpPr>
          <p:cNvPr id="10" name="Marcador de texto 9">
            <a:extLst>
              <a:ext uri="{FF2B5EF4-FFF2-40B4-BE49-F238E27FC236}">
                <a16:creationId xmlns:a16="http://schemas.microsoft.com/office/drawing/2014/main" xmlns="" id="{7134AD98-7DD7-E448-BFA1-A21E2218AE2B}"/>
              </a:ext>
            </a:extLst>
          </p:cNvPr>
          <p:cNvSpPr>
            <a:spLocks noGrp="1"/>
          </p:cNvSpPr>
          <p:nvPr>
            <p:ph type="body" sz="quarter" idx="16" hasCustomPrompt="1"/>
          </p:nvPr>
        </p:nvSpPr>
        <p:spPr>
          <a:xfrm>
            <a:off x="346075" y="3585405"/>
            <a:ext cx="1070601" cy="513768"/>
          </a:xfrm>
        </p:spPr>
        <p:txBody>
          <a:bodyPr lIns="0" tIns="0" rIns="0" bIns="0">
            <a:noAutofit/>
          </a:bodyPr>
          <a:lstStyle>
            <a:lvl1pPr marL="0" indent="0" algn="ctr">
              <a:buFontTx/>
              <a:buNone/>
              <a:defRPr sz="1800" b="1">
                <a:solidFill>
                  <a:srgbClr val="465461"/>
                </a:solidFill>
                <a:latin typeface="Arial" panose="020B0604020202020204" pitchFamily="34" charset="0"/>
                <a:cs typeface="Arial" panose="020B0604020202020204" pitchFamily="34" charset="0"/>
              </a:defRPr>
            </a:lvl1pPr>
          </a:lstStyle>
          <a:p>
            <a:pPr lvl="0"/>
            <a:r>
              <a:rPr lang="es-ES" dirty="0"/>
              <a:t>Texto icono 1</a:t>
            </a:r>
          </a:p>
        </p:txBody>
      </p:sp>
      <p:sp>
        <p:nvSpPr>
          <p:cNvPr id="33" name="Marcador de texto 4">
            <a:extLst>
              <a:ext uri="{FF2B5EF4-FFF2-40B4-BE49-F238E27FC236}">
                <a16:creationId xmlns:a16="http://schemas.microsoft.com/office/drawing/2014/main" xmlns="" id="{BFC3A1FF-A053-A941-8EA0-37E20C2C879D}"/>
              </a:ext>
            </a:extLst>
          </p:cNvPr>
          <p:cNvSpPr>
            <a:spLocks noGrp="1"/>
          </p:cNvSpPr>
          <p:nvPr>
            <p:ph type="body" sz="quarter" idx="25" hasCustomPrompt="1"/>
          </p:nvPr>
        </p:nvSpPr>
        <p:spPr>
          <a:xfrm>
            <a:off x="346075" y="1473201"/>
            <a:ext cx="11566525" cy="355036"/>
          </a:xfrm>
        </p:spPr>
        <p:txBody>
          <a:bodyPr lIns="0" tIns="0" rIns="0" bIns="0">
            <a:normAutofit/>
          </a:bodyPr>
          <a:lstStyle>
            <a:lvl1pPr marL="0" indent="0">
              <a:buFontTx/>
              <a:buNone/>
              <a:defRPr sz="2400" b="1">
                <a:solidFill>
                  <a:srgbClr val="465461"/>
                </a:solidFill>
                <a:latin typeface="Arial" panose="020B0604020202020204" pitchFamily="34" charset="0"/>
                <a:cs typeface="Arial" panose="020B0604020202020204" pitchFamily="34" charset="0"/>
              </a:defRPr>
            </a:lvl1pPr>
          </a:lstStyle>
          <a:p>
            <a:pPr lvl="0"/>
            <a:r>
              <a:rPr lang="es-ES" dirty="0"/>
              <a:t>Subtítulo</a:t>
            </a:r>
          </a:p>
        </p:txBody>
      </p:sp>
      <p:sp>
        <p:nvSpPr>
          <p:cNvPr id="36" name="Marcador de posición de imagen 3">
            <a:extLst>
              <a:ext uri="{FF2B5EF4-FFF2-40B4-BE49-F238E27FC236}">
                <a16:creationId xmlns:a16="http://schemas.microsoft.com/office/drawing/2014/main" xmlns="" id="{35391634-36F2-DE47-992E-2E0AC7C43727}"/>
              </a:ext>
            </a:extLst>
          </p:cNvPr>
          <p:cNvSpPr>
            <a:spLocks noGrp="1"/>
          </p:cNvSpPr>
          <p:nvPr>
            <p:ph type="pic" sz="quarter" idx="28"/>
          </p:nvPr>
        </p:nvSpPr>
        <p:spPr>
          <a:xfrm>
            <a:off x="2086869" y="2344889"/>
            <a:ext cx="1070601" cy="1070600"/>
          </a:xfrm>
        </p:spPr>
        <p:txBody>
          <a:bodyPr/>
          <a:lstStyle/>
          <a:p>
            <a:endParaRPr lang="es-ES"/>
          </a:p>
        </p:txBody>
      </p:sp>
      <p:sp>
        <p:nvSpPr>
          <p:cNvPr id="37" name="Marcador de texto 9">
            <a:extLst>
              <a:ext uri="{FF2B5EF4-FFF2-40B4-BE49-F238E27FC236}">
                <a16:creationId xmlns:a16="http://schemas.microsoft.com/office/drawing/2014/main" xmlns="" id="{22CFC2F2-9FE3-014D-A971-88F3B24CBEAB}"/>
              </a:ext>
            </a:extLst>
          </p:cNvPr>
          <p:cNvSpPr>
            <a:spLocks noGrp="1"/>
          </p:cNvSpPr>
          <p:nvPr>
            <p:ph type="body" sz="quarter" idx="29" hasCustomPrompt="1"/>
          </p:nvPr>
        </p:nvSpPr>
        <p:spPr>
          <a:xfrm>
            <a:off x="2084725" y="3585405"/>
            <a:ext cx="1070601" cy="513768"/>
          </a:xfrm>
        </p:spPr>
        <p:txBody>
          <a:bodyPr lIns="0" tIns="0" rIns="0" bIns="0">
            <a:noAutofit/>
          </a:bodyPr>
          <a:lstStyle>
            <a:lvl1pPr marL="0" indent="0" algn="ctr">
              <a:buFontTx/>
              <a:buNone/>
              <a:defRPr sz="1800" b="1">
                <a:solidFill>
                  <a:srgbClr val="465461"/>
                </a:solidFill>
                <a:latin typeface="Arial" panose="020B0604020202020204" pitchFamily="34" charset="0"/>
                <a:cs typeface="Arial" panose="020B0604020202020204" pitchFamily="34" charset="0"/>
              </a:defRPr>
            </a:lvl1pPr>
          </a:lstStyle>
          <a:p>
            <a:pPr lvl="0"/>
            <a:r>
              <a:rPr lang="es-ES" dirty="0"/>
              <a:t>Texto icono 1</a:t>
            </a:r>
          </a:p>
        </p:txBody>
      </p:sp>
      <p:sp>
        <p:nvSpPr>
          <p:cNvPr id="40" name="Marcador de posición de imagen 3">
            <a:extLst>
              <a:ext uri="{FF2B5EF4-FFF2-40B4-BE49-F238E27FC236}">
                <a16:creationId xmlns:a16="http://schemas.microsoft.com/office/drawing/2014/main" xmlns="" id="{39ECA5AB-EAE7-2F42-9741-3B7CA72E261A}"/>
              </a:ext>
            </a:extLst>
          </p:cNvPr>
          <p:cNvSpPr>
            <a:spLocks noGrp="1"/>
          </p:cNvSpPr>
          <p:nvPr>
            <p:ph type="pic" sz="quarter" idx="32"/>
          </p:nvPr>
        </p:nvSpPr>
        <p:spPr>
          <a:xfrm>
            <a:off x="3827663" y="2344889"/>
            <a:ext cx="1070601" cy="1070600"/>
          </a:xfrm>
        </p:spPr>
        <p:txBody>
          <a:bodyPr/>
          <a:lstStyle/>
          <a:p>
            <a:endParaRPr lang="es-ES"/>
          </a:p>
        </p:txBody>
      </p:sp>
      <p:sp>
        <p:nvSpPr>
          <p:cNvPr id="41" name="Marcador de texto 9">
            <a:extLst>
              <a:ext uri="{FF2B5EF4-FFF2-40B4-BE49-F238E27FC236}">
                <a16:creationId xmlns:a16="http://schemas.microsoft.com/office/drawing/2014/main" xmlns="" id="{1FD910D4-98C4-B940-AB74-50EF56BB1783}"/>
              </a:ext>
            </a:extLst>
          </p:cNvPr>
          <p:cNvSpPr>
            <a:spLocks noGrp="1"/>
          </p:cNvSpPr>
          <p:nvPr>
            <p:ph type="body" sz="quarter" idx="33" hasCustomPrompt="1"/>
          </p:nvPr>
        </p:nvSpPr>
        <p:spPr>
          <a:xfrm>
            <a:off x="3833275" y="3585405"/>
            <a:ext cx="1070601" cy="513768"/>
          </a:xfrm>
        </p:spPr>
        <p:txBody>
          <a:bodyPr lIns="0" tIns="0" rIns="0" bIns="0">
            <a:noAutofit/>
          </a:bodyPr>
          <a:lstStyle>
            <a:lvl1pPr marL="0" indent="0" algn="ctr">
              <a:buFontTx/>
              <a:buNone/>
              <a:defRPr sz="1800" b="1">
                <a:solidFill>
                  <a:srgbClr val="465461"/>
                </a:solidFill>
                <a:latin typeface="Arial" panose="020B0604020202020204" pitchFamily="34" charset="0"/>
                <a:cs typeface="Arial" panose="020B0604020202020204" pitchFamily="34" charset="0"/>
              </a:defRPr>
            </a:lvl1pPr>
          </a:lstStyle>
          <a:p>
            <a:pPr lvl="0"/>
            <a:r>
              <a:rPr lang="es-ES" dirty="0"/>
              <a:t>Texto icono 1</a:t>
            </a:r>
          </a:p>
        </p:txBody>
      </p:sp>
      <p:sp>
        <p:nvSpPr>
          <p:cNvPr id="44" name="Marcador de posición de imagen 3">
            <a:extLst>
              <a:ext uri="{FF2B5EF4-FFF2-40B4-BE49-F238E27FC236}">
                <a16:creationId xmlns:a16="http://schemas.microsoft.com/office/drawing/2014/main" xmlns="" id="{6CFBAEFD-5BCC-0547-B2A3-C61CC8D50ED6}"/>
              </a:ext>
            </a:extLst>
          </p:cNvPr>
          <p:cNvSpPr>
            <a:spLocks noGrp="1"/>
          </p:cNvSpPr>
          <p:nvPr>
            <p:ph type="pic" sz="quarter" idx="36"/>
          </p:nvPr>
        </p:nvSpPr>
        <p:spPr>
          <a:xfrm>
            <a:off x="5568457" y="2344889"/>
            <a:ext cx="1070601" cy="1070600"/>
          </a:xfrm>
        </p:spPr>
        <p:txBody>
          <a:bodyPr/>
          <a:lstStyle/>
          <a:p>
            <a:endParaRPr lang="es-ES"/>
          </a:p>
        </p:txBody>
      </p:sp>
      <p:sp>
        <p:nvSpPr>
          <p:cNvPr id="45" name="Marcador de texto 9">
            <a:extLst>
              <a:ext uri="{FF2B5EF4-FFF2-40B4-BE49-F238E27FC236}">
                <a16:creationId xmlns:a16="http://schemas.microsoft.com/office/drawing/2014/main" xmlns="" id="{063EE157-672E-9941-8361-76EC19360D00}"/>
              </a:ext>
            </a:extLst>
          </p:cNvPr>
          <p:cNvSpPr>
            <a:spLocks noGrp="1"/>
          </p:cNvSpPr>
          <p:nvPr>
            <p:ph type="body" sz="quarter" idx="37" hasCustomPrompt="1"/>
          </p:nvPr>
        </p:nvSpPr>
        <p:spPr>
          <a:xfrm>
            <a:off x="5560699" y="3585405"/>
            <a:ext cx="1070601" cy="513768"/>
          </a:xfrm>
        </p:spPr>
        <p:txBody>
          <a:bodyPr lIns="0" tIns="0" rIns="0" bIns="0">
            <a:noAutofit/>
          </a:bodyPr>
          <a:lstStyle>
            <a:lvl1pPr marL="0" indent="0" algn="ctr">
              <a:buFontTx/>
              <a:buNone/>
              <a:defRPr sz="1800" b="1">
                <a:solidFill>
                  <a:srgbClr val="465461"/>
                </a:solidFill>
                <a:latin typeface="Arial" panose="020B0604020202020204" pitchFamily="34" charset="0"/>
                <a:cs typeface="Arial" panose="020B0604020202020204" pitchFamily="34" charset="0"/>
              </a:defRPr>
            </a:lvl1pPr>
          </a:lstStyle>
          <a:p>
            <a:pPr lvl="0"/>
            <a:r>
              <a:rPr lang="es-ES" dirty="0"/>
              <a:t>Texto icono 1</a:t>
            </a:r>
          </a:p>
        </p:txBody>
      </p:sp>
      <p:sp>
        <p:nvSpPr>
          <p:cNvPr id="48" name="Marcador de posición de imagen 3">
            <a:extLst>
              <a:ext uri="{FF2B5EF4-FFF2-40B4-BE49-F238E27FC236}">
                <a16:creationId xmlns:a16="http://schemas.microsoft.com/office/drawing/2014/main" xmlns="" id="{6717E845-2CDC-3349-82F2-C97DCBFB00F2}"/>
              </a:ext>
            </a:extLst>
          </p:cNvPr>
          <p:cNvSpPr>
            <a:spLocks noGrp="1"/>
          </p:cNvSpPr>
          <p:nvPr>
            <p:ph type="pic" sz="quarter" idx="38"/>
          </p:nvPr>
        </p:nvSpPr>
        <p:spPr>
          <a:xfrm>
            <a:off x="7309251" y="2344889"/>
            <a:ext cx="1070601" cy="1070600"/>
          </a:xfrm>
        </p:spPr>
        <p:txBody>
          <a:bodyPr/>
          <a:lstStyle/>
          <a:p>
            <a:endParaRPr lang="es-ES"/>
          </a:p>
        </p:txBody>
      </p:sp>
      <p:sp>
        <p:nvSpPr>
          <p:cNvPr id="49" name="Marcador de texto 9">
            <a:extLst>
              <a:ext uri="{FF2B5EF4-FFF2-40B4-BE49-F238E27FC236}">
                <a16:creationId xmlns:a16="http://schemas.microsoft.com/office/drawing/2014/main" xmlns="" id="{6E1C6FE5-B218-464E-BE6E-6CB81FC9C0EA}"/>
              </a:ext>
            </a:extLst>
          </p:cNvPr>
          <p:cNvSpPr>
            <a:spLocks noGrp="1"/>
          </p:cNvSpPr>
          <p:nvPr>
            <p:ph type="body" sz="quarter" idx="39" hasCustomPrompt="1"/>
          </p:nvPr>
        </p:nvSpPr>
        <p:spPr>
          <a:xfrm>
            <a:off x="7309249" y="3585405"/>
            <a:ext cx="1070601" cy="513768"/>
          </a:xfrm>
        </p:spPr>
        <p:txBody>
          <a:bodyPr lIns="0" tIns="0" rIns="0" bIns="0">
            <a:noAutofit/>
          </a:bodyPr>
          <a:lstStyle>
            <a:lvl1pPr marL="0" indent="0" algn="ctr">
              <a:buFontTx/>
              <a:buNone/>
              <a:defRPr sz="1800" b="1">
                <a:solidFill>
                  <a:srgbClr val="465461"/>
                </a:solidFill>
                <a:latin typeface="Arial" panose="020B0604020202020204" pitchFamily="34" charset="0"/>
                <a:cs typeface="Arial" panose="020B0604020202020204" pitchFamily="34" charset="0"/>
              </a:defRPr>
            </a:lvl1pPr>
          </a:lstStyle>
          <a:p>
            <a:pPr lvl="0"/>
            <a:r>
              <a:rPr lang="es-ES" dirty="0"/>
              <a:t>Texto icono 1</a:t>
            </a:r>
          </a:p>
        </p:txBody>
      </p:sp>
      <p:sp>
        <p:nvSpPr>
          <p:cNvPr id="50" name="Marcador de posición de imagen 3">
            <a:extLst>
              <a:ext uri="{FF2B5EF4-FFF2-40B4-BE49-F238E27FC236}">
                <a16:creationId xmlns:a16="http://schemas.microsoft.com/office/drawing/2014/main" xmlns="" id="{9D1DCD0C-5413-D642-9FA3-69EB33988858}"/>
              </a:ext>
            </a:extLst>
          </p:cNvPr>
          <p:cNvSpPr>
            <a:spLocks noGrp="1"/>
          </p:cNvSpPr>
          <p:nvPr>
            <p:ph type="pic" sz="quarter" idx="40"/>
          </p:nvPr>
        </p:nvSpPr>
        <p:spPr>
          <a:xfrm>
            <a:off x="9050045" y="2344889"/>
            <a:ext cx="1070601" cy="1070600"/>
          </a:xfrm>
        </p:spPr>
        <p:txBody>
          <a:bodyPr/>
          <a:lstStyle/>
          <a:p>
            <a:endParaRPr lang="es-ES"/>
          </a:p>
        </p:txBody>
      </p:sp>
      <p:sp>
        <p:nvSpPr>
          <p:cNvPr id="51" name="Marcador de texto 9">
            <a:extLst>
              <a:ext uri="{FF2B5EF4-FFF2-40B4-BE49-F238E27FC236}">
                <a16:creationId xmlns:a16="http://schemas.microsoft.com/office/drawing/2014/main" xmlns="" id="{86EE8817-D8F7-C04E-A6E3-1DC172F7B48B}"/>
              </a:ext>
            </a:extLst>
          </p:cNvPr>
          <p:cNvSpPr>
            <a:spLocks noGrp="1"/>
          </p:cNvSpPr>
          <p:nvPr>
            <p:ph type="body" sz="quarter" idx="41" hasCustomPrompt="1"/>
          </p:nvPr>
        </p:nvSpPr>
        <p:spPr>
          <a:xfrm>
            <a:off x="9050045" y="3585405"/>
            <a:ext cx="1070601" cy="513768"/>
          </a:xfrm>
        </p:spPr>
        <p:txBody>
          <a:bodyPr lIns="0" tIns="0" rIns="0" bIns="0">
            <a:noAutofit/>
          </a:bodyPr>
          <a:lstStyle>
            <a:lvl1pPr marL="0" indent="0" algn="ctr">
              <a:buFontTx/>
              <a:buNone/>
              <a:defRPr sz="1800" b="1">
                <a:solidFill>
                  <a:srgbClr val="465461"/>
                </a:solidFill>
                <a:latin typeface="Arial" panose="020B0604020202020204" pitchFamily="34" charset="0"/>
                <a:cs typeface="Arial" panose="020B0604020202020204" pitchFamily="34" charset="0"/>
              </a:defRPr>
            </a:lvl1pPr>
          </a:lstStyle>
          <a:p>
            <a:pPr lvl="0"/>
            <a:r>
              <a:rPr lang="es-ES" dirty="0"/>
              <a:t>Texto icono 1</a:t>
            </a:r>
          </a:p>
        </p:txBody>
      </p:sp>
      <p:sp>
        <p:nvSpPr>
          <p:cNvPr id="52" name="Marcador de posición de imagen 3">
            <a:extLst>
              <a:ext uri="{FF2B5EF4-FFF2-40B4-BE49-F238E27FC236}">
                <a16:creationId xmlns:a16="http://schemas.microsoft.com/office/drawing/2014/main" xmlns="" id="{28D8F0FC-D6E6-0746-AEE9-090324C97344}"/>
              </a:ext>
            </a:extLst>
          </p:cNvPr>
          <p:cNvSpPr>
            <a:spLocks noGrp="1"/>
          </p:cNvSpPr>
          <p:nvPr>
            <p:ph type="pic" sz="quarter" idx="42"/>
          </p:nvPr>
        </p:nvSpPr>
        <p:spPr>
          <a:xfrm>
            <a:off x="10790841" y="2344889"/>
            <a:ext cx="1070601" cy="1070600"/>
          </a:xfrm>
        </p:spPr>
        <p:txBody>
          <a:bodyPr/>
          <a:lstStyle/>
          <a:p>
            <a:endParaRPr lang="es-ES"/>
          </a:p>
        </p:txBody>
      </p:sp>
      <p:sp>
        <p:nvSpPr>
          <p:cNvPr id="53" name="Marcador de texto 9">
            <a:extLst>
              <a:ext uri="{FF2B5EF4-FFF2-40B4-BE49-F238E27FC236}">
                <a16:creationId xmlns:a16="http://schemas.microsoft.com/office/drawing/2014/main" xmlns="" id="{3319A07D-4E07-0643-91FF-4341E0D96A0E}"/>
              </a:ext>
            </a:extLst>
          </p:cNvPr>
          <p:cNvSpPr>
            <a:spLocks noGrp="1"/>
          </p:cNvSpPr>
          <p:nvPr>
            <p:ph type="body" sz="quarter" idx="43" hasCustomPrompt="1"/>
          </p:nvPr>
        </p:nvSpPr>
        <p:spPr>
          <a:xfrm>
            <a:off x="10790841" y="3585405"/>
            <a:ext cx="1070601" cy="513768"/>
          </a:xfrm>
        </p:spPr>
        <p:txBody>
          <a:bodyPr lIns="0" tIns="0" rIns="0" bIns="0">
            <a:noAutofit/>
          </a:bodyPr>
          <a:lstStyle>
            <a:lvl1pPr marL="0" indent="0" algn="ctr">
              <a:buFontTx/>
              <a:buNone/>
              <a:defRPr sz="1800" b="1">
                <a:solidFill>
                  <a:srgbClr val="465461"/>
                </a:solidFill>
                <a:latin typeface="Arial" panose="020B0604020202020204" pitchFamily="34" charset="0"/>
                <a:cs typeface="Arial" panose="020B0604020202020204" pitchFamily="34" charset="0"/>
              </a:defRPr>
            </a:lvl1pPr>
          </a:lstStyle>
          <a:p>
            <a:pPr lvl="0"/>
            <a:r>
              <a:rPr lang="es-ES" dirty="0"/>
              <a:t>Texto icono 1</a:t>
            </a:r>
          </a:p>
        </p:txBody>
      </p:sp>
      <p:sp>
        <p:nvSpPr>
          <p:cNvPr id="54" name="Marcador de posición de imagen 3">
            <a:extLst>
              <a:ext uri="{FF2B5EF4-FFF2-40B4-BE49-F238E27FC236}">
                <a16:creationId xmlns:a16="http://schemas.microsoft.com/office/drawing/2014/main" xmlns="" id="{9951FA60-0B14-0A40-B74F-549DF839F5A1}"/>
              </a:ext>
            </a:extLst>
          </p:cNvPr>
          <p:cNvSpPr>
            <a:spLocks noGrp="1"/>
          </p:cNvSpPr>
          <p:nvPr>
            <p:ph type="pic" sz="quarter" idx="44"/>
          </p:nvPr>
        </p:nvSpPr>
        <p:spPr>
          <a:xfrm>
            <a:off x="346075" y="4600591"/>
            <a:ext cx="1070601" cy="1070600"/>
          </a:xfrm>
        </p:spPr>
        <p:txBody>
          <a:bodyPr/>
          <a:lstStyle/>
          <a:p>
            <a:endParaRPr lang="es-ES"/>
          </a:p>
        </p:txBody>
      </p:sp>
      <p:sp>
        <p:nvSpPr>
          <p:cNvPr id="55" name="Marcador de texto 9">
            <a:extLst>
              <a:ext uri="{FF2B5EF4-FFF2-40B4-BE49-F238E27FC236}">
                <a16:creationId xmlns:a16="http://schemas.microsoft.com/office/drawing/2014/main" xmlns="" id="{06EE74B2-31AD-5244-8E72-5C8AEE5B1524}"/>
              </a:ext>
            </a:extLst>
          </p:cNvPr>
          <p:cNvSpPr>
            <a:spLocks noGrp="1"/>
          </p:cNvSpPr>
          <p:nvPr>
            <p:ph type="body" sz="quarter" idx="45" hasCustomPrompt="1"/>
          </p:nvPr>
        </p:nvSpPr>
        <p:spPr>
          <a:xfrm>
            <a:off x="346075" y="5841107"/>
            <a:ext cx="1070601" cy="513768"/>
          </a:xfrm>
        </p:spPr>
        <p:txBody>
          <a:bodyPr lIns="0" tIns="0" rIns="0" bIns="0">
            <a:noAutofit/>
          </a:bodyPr>
          <a:lstStyle>
            <a:lvl1pPr marL="0" indent="0" algn="ctr">
              <a:buFontTx/>
              <a:buNone/>
              <a:defRPr sz="1800" b="1">
                <a:solidFill>
                  <a:srgbClr val="465461"/>
                </a:solidFill>
                <a:latin typeface="Arial" panose="020B0604020202020204" pitchFamily="34" charset="0"/>
                <a:cs typeface="Arial" panose="020B0604020202020204" pitchFamily="34" charset="0"/>
              </a:defRPr>
            </a:lvl1pPr>
          </a:lstStyle>
          <a:p>
            <a:pPr lvl="0"/>
            <a:r>
              <a:rPr lang="es-ES" dirty="0"/>
              <a:t>Texto icono 1</a:t>
            </a:r>
          </a:p>
        </p:txBody>
      </p:sp>
      <p:sp>
        <p:nvSpPr>
          <p:cNvPr id="56" name="Marcador de posición de imagen 3">
            <a:extLst>
              <a:ext uri="{FF2B5EF4-FFF2-40B4-BE49-F238E27FC236}">
                <a16:creationId xmlns:a16="http://schemas.microsoft.com/office/drawing/2014/main" xmlns="" id="{A775D428-0EC4-6A44-9E52-16E1D61EED8B}"/>
              </a:ext>
            </a:extLst>
          </p:cNvPr>
          <p:cNvSpPr>
            <a:spLocks noGrp="1"/>
          </p:cNvSpPr>
          <p:nvPr>
            <p:ph type="pic" sz="quarter" idx="46"/>
          </p:nvPr>
        </p:nvSpPr>
        <p:spPr>
          <a:xfrm>
            <a:off x="2086869" y="4600591"/>
            <a:ext cx="1070601" cy="1070600"/>
          </a:xfrm>
        </p:spPr>
        <p:txBody>
          <a:bodyPr/>
          <a:lstStyle/>
          <a:p>
            <a:endParaRPr lang="es-ES"/>
          </a:p>
        </p:txBody>
      </p:sp>
      <p:sp>
        <p:nvSpPr>
          <p:cNvPr id="57" name="Marcador de texto 9">
            <a:extLst>
              <a:ext uri="{FF2B5EF4-FFF2-40B4-BE49-F238E27FC236}">
                <a16:creationId xmlns:a16="http://schemas.microsoft.com/office/drawing/2014/main" xmlns="" id="{CAE1DA1A-2E91-6048-9D06-35468F6D4800}"/>
              </a:ext>
            </a:extLst>
          </p:cNvPr>
          <p:cNvSpPr>
            <a:spLocks noGrp="1"/>
          </p:cNvSpPr>
          <p:nvPr>
            <p:ph type="body" sz="quarter" idx="47" hasCustomPrompt="1"/>
          </p:nvPr>
        </p:nvSpPr>
        <p:spPr>
          <a:xfrm>
            <a:off x="2084725" y="5841107"/>
            <a:ext cx="1070601" cy="513768"/>
          </a:xfrm>
        </p:spPr>
        <p:txBody>
          <a:bodyPr lIns="0" tIns="0" rIns="0" bIns="0">
            <a:noAutofit/>
          </a:bodyPr>
          <a:lstStyle>
            <a:lvl1pPr marL="0" indent="0" algn="ctr">
              <a:buFontTx/>
              <a:buNone/>
              <a:defRPr sz="1800" b="1">
                <a:solidFill>
                  <a:srgbClr val="465461"/>
                </a:solidFill>
                <a:latin typeface="Arial" panose="020B0604020202020204" pitchFamily="34" charset="0"/>
                <a:cs typeface="Arial" panose="020B0604020202020204" pitchFamily="34" charset="0"/>
              </a:defRPr>
            </a:lvl1pPr>
          </a:lstStyle>
          <a:p>
            <a:pPr lvl="0"/>
            <a:r>
              <a:rPr lang="es-ES" dirty="0"/>
              <a:t>Texto icono 1</a:t>
            </a:r>
          </a:p>
        </p:txBody>
      </p:sp>
      <p:sp>
        <p:nvSpPr>
          <p:cNvPr id="58" name="Marcador de posición de imagen 3">
            <a:extLst>
              <a:ext uri="{FF2B5EF4-FFF2-40B4-BE49-F238E27FC236}">
                <a16:creationId xmlns:a16="http://schemas.microsoft.com/office/drawing/2014/main" xmlns="" id="{189C04E2-F4D4-5047-BCB7-3E55999E6BC3}"/>
              </a:ext>
            </a:extLst>
          </p:cNvPr>
          <p:cNvSpPr>
            <a:spLocks noGrp="1"/>
          </p:cNvSpPr>
          <p:nvPr>
            <p:ph type="pic" sz="quarter" idx="48"/>
          </p:nvPr>
        </p:nvSpPr>
        <p:spPr>
          <a:xfrm>
            <a:off x="3827663" y="4600591"/>
            <a:ext cx="1070601" cy="1070600"/>
          </a:xfrm>
        </p:spPr>
        <p:txBody>
          <a:bodyPr/>
          <a:lstStyle/>
          <a:p>
            <a:endParaRPr lang="es-ES"/>
          </a:p>
        </p:txBody>
      </p:sp>
      <p:sp>
        <p:nvSpPr>
          <p:cNvPr id="59" name="Marcador de texto 9">
            <a:extLst>
              <a:ext uri="{FF2B5EF4-FFF2-40B4-BE49-F238E27FC236}">
                <a16:creationId xmlns:a16="http://schemas.microsoft.com/office/drawing/2014/main" xmlns="" id="{3172EB21-F390-314F-8DE5-A4A8B8578E18}"/>
              </a:ext>
            </a:extLst>
          </p:cNvPr>
          <p:cNvSpPr>
            <a:spLocks noGrp="1"/>
          </p:cNvSpPr>
          <p:nvPr>
            <p:ph type="body" sz="quarter" idx="49" hasCustomPrompt="1"/>
          </p:nvPr>
        </p:nvSpPr>
        <p:spPr>
          <a:xfrm>
            <a:off x="3833275" y="5841107"/>
            <a:ext cx="1070601" cy="513768"/>
          </a:xfrm>
        </p:spPr>
        <p:txBody>
          <a:bodyPr lIns="0" tIns="0" rIns="0" bIns="0">
            <a:noAutofit/>
          </a:bodyPr>
          <a:lstStyle>
            <a:lvl1pPr marL="0" indent="0" algn="ctr">
              <a:buFontTx/>
              <a:buNone/>
              <a:defRPr sz="1800" b="1">
                <a:solidFill>
                  <a:srgbClr val="465461"/>
                </a:solidFill>
                <a:latin typeface="Arial" panose="020B0604020202020204" pitchFamily="34" charset="0"/>
                <a:cs typeface="Arial" panose="020B0604020202020204" pitchFamily="34" charset="0"/>
              </a:defRPr>
            </a:lvl1pPr>
          </a:lstStyle>
          <a:p>
            <a:pPr lvl="0"/>
            <a:r>
              <a:rPr lang="es-ES" dirty="0"/>
              <a:t>Texto icono 1</a:t>
            </a:r>
          </a:p>
        </p:txBody>
      </p:sp>
      <p:sp>
        <p:nvSpPr>
          <p:cNvPr id="60" name="Marcador de posición de imagen 3">
            <a:extLst>
              <a:ext uri="{FF2B5EF4-FFF2-40B4-BE49-F238E27FC236}">
                <a16:creationId xmlns:a16="http://schemas.microsoft.com/office/drawing/2014/main" xmlns="" id="{3389D84D-0793-2A49-9401-D9B63807B29A}"/>
              </a:ext>
            </a:extLst>
          </p:cNvPr>
          <p:cNvSpPr>
            <a:spLocks noGrp="1"/>
          </p:cNvSpPr>
          <p:nvPr>
            <p:ph type="pic" sz="quarter" idx="50"/>
          </p:nvPr>
        </p:nvSpPr>
        <p:spPr>
          <a:xfrm>
            <a:off x="5568457" y="4600591"/>
            <a:ext cx="1070601" cy="1070600"/>
          </a:xfrm>
        </p:spPr>
        <p:txBody>
          <a:bodyPr/>
          <a:lstStyle/>
          <a:p>
            <a:endParaRPr lang="es-ES"/>
          </a:p>
        </p:txBody>
      </p:sp>
      <p:sp>
        <p:nvSpPr>
          <p:cNvPr id="61" name="Marcador de texto 9">
            <a:extLst>
              <a:ext uri="{FF2B5EF4-FFF2-40B4-BE49-F238E27FC236}">
                <a16:creationId xmlns:a16="http://schemas.microsoft.com/office/drawing/2014/main" xmlns="" id="{E6A169E1-7891-CA48-B132-C44DA819D83F}"/>
              </a:ext>
            </a:extLst>
          </p:cNvPr>
          <p:cNvSpPr>
            <a:spLocks noGrp="1"/>
          </p:cNvSpPr>
          <p:nvPr>
            <p:ph type="body" sz="quarter" idx="51" hasCustomPrompt="1"/>
          </p:nvPr>
        </p:nvSpPr>
        <p:spPr>
          <a:xfrm>
            <a:off x="5560699" y="5841107"/>
            <a:ext cx="1070601" cy="513768"/>
          </a:xfrm>
        </p:spPr>
        <p:txBody>
          <a:bodyPr lIns="0" tIns="0" rIns="0" bIns="0">
            <a:noAutofit/>
          </a:bodyPr>
          <a:lstStyle>
            <a:lvl1pPr marL="0" indent="0" algn="ctr">
              <a:buFontTx/>
              <a:buNone/>
              <a:defRPr sz="1800" b="1">
                <a:solidFill>
                  <a:srgbClr val="465461"/>
                </a:solidFill>
                <a:latin typeface="Arial" panose="020B0604020202020204" pitchFamily="34" charset="0"/>
                <a:cs typeface="Arial" panose="020B0604020202020204" pitchFamily="34" charset="0"/>
              </a:defRPr>
            </a:lvl1pPr>
          </a:lstStyle>
          <a:p>
            <a:pPr lvl="0"/>
            <a:r>
              <a:rPr lang="es-ES" dirty="0"/>
              <a:t>Texto icono 1</a:t>
            </a:r>
          </a:p>
        </p:txBody>
      </p:sp>
      <p:sp>
        <p:nvSpPr>
          <p:cNvPr id="62" name="Marcador de posición de imagen 3">
            <a:extLst>
              <a:ext uri="{FF2B5EF4-FFF2-40B4-BE49-F238E27FC236}">
                <a16:creationId xmlns:a16="http://schemas.microsoft.com/office/drawing/2014/main" xmlns="" id="{DB228D49-E6A4-594F-A668-D2B9D6057A7F}"/>
              </a:ext>
            </a:extLst>
          </p:cNvPr>
          <p:cNvSpPr>
            <a:spLocks noGrp="1"/>
          </p:cNvSpPr>
          <p:nvPr>
            <p:ph type="pic" sz="quarter" idx="52"/>
          </p:nvPr>
        </p:nvSpPr>
        <p:spPr>
          <a:xfrm>
            <a:off x="7309251" y="4600591"/>
            <a:ext cx="1070601" cy="1070600"/>
          </a:xfrm>
        </p:spPr>
        <p:txBody>
          <a:bodyPr/>
          <a:lstStyle/>
          <a:p>
            <a:endParaRPr lang="es-ES"/>
          </a:p>
        </p:txBody>
      </p:sp>
      <p:sp>
        <p:nvSpPr>
          <p:cNvPr id="63" name="Marcador de texto 9">
            <a:extLst>
              <a:ext uri="{FF2B5EF4-FFF2-40B4-BE49-F238E27FC236}">
                <a16:creationId xmlns:a16="http://schemas.microsoft.com/office/drawing/2014/main" xmlns="" id="{B4604F28-6D88-DA4F-A0F5-2A0AB402924F}"/>
              </a:ext>
            </a:extLst>
          </p:cNvPr>
          <p:cNvSpPr>
            <a:spLocks noGrp="1"/>
          </p:cNvSpPr>
          <p:nvPr>
            <p:ph type="body" sz="quarter" idx="53" hasCustomPrompt="1"/>
          </p:nvPr>
        </p:nvSpPr>
        <p:spPr>
          <a:xfrm>
            <a:off x="7309249" y="5841107"/>
            <a:ext cx="1070601" cy="513768"/>
          </a:xfrm>
        </p:spPr>
        <p:txBody>
          <a:bodyPr lIns="0" tIns="0" rIns="0" bIns="0">
            <a:noAutofit/>
          </a:bodyPr>
          <a:lstStyle>
            <a:lvl1pPr marL="0" indent="0" algn="ctr">
              <a:buFontTx/>
              <a:buNone/>
              <a:defRPr sz="1800" b="1">
                <a:solidFill>
                  <a:srgbClr val="465461"/>
                </a:solidFill>
                <a:latin typeface="Arial" panose="020B0604020202020204" pitchFamily="34" charset="0"/>
                <a:cs typeface="Arial" panose="020B0604020202020204" pitchFamily="34" charset="0"/>
              </a:defRPr>
            </a:lvl1pPr>
          </a:lstStyle>
          <a:p>
            <a:pPr lvl="0"/>
            <a:r>
              <a:rPr lang="es-ES" dirty="0"/>
              <a:t>Texto icono 1</a:t>
            </a:r>
          </a:p>
        </p:txBody>
      </p:sp>
      <p:sp>
        <p:nvSpPr>
          <p:cNvPr id="64" name="Marcador de posición de imagen 3">
            <a:extLst>
              <a:ext uri="{FF2B5EF4-FFF2-40B4-BE49-F238E27FC236}">
                <a16:creationId xmlns:a16="http://schemas.microsoft.com/office/drawing/2014/main" xmlns="" id="{2F29AB9C-48D1-8A4C-8596-E45E3CE1E360}"/>
              </a:ext>
            </a:extLst>
          </p:cNvPr>
          <p:cNvSpPr>
            <a:spLocks noGrp="1"/>
          </p:cNvSpPr>
          <p:nvPr>
            <p:ph type="pic" sz="quarter" idx="54"/>
          </p:nvPr>
        </p:nvSpPr>
        <p:spPr>
          <a:xfrm>
            <a:off x="9050045" y="4600591"/>
            <a:ext cx="1070601" cy="1070600"/>
          </a:xfrm>
        </p:spPr>
        <p:txBody>
          <a:bodyPr/>
          <a:lstStyle/>
          <a:p>
            <a:endParaRPr lang="es-ES"/>
          </a:p>
        </p:txBody>
      </p:sp>
      <p:sp>
        <p:nvSpPr>
          <p:cNvPr id="65" name="Marcador de texto 9">
            <a:extLst>
              <a:ext uri="{FF2B5EF4-FFF2-40B4-BE49-F238E27FC236}">
                <a16:creationId xmlns:a16="http://schemas.microsoft.com/office/drawing/2014/main" xmlns="" id="{C2E2253D-2DDE-E44C-95B7-D20BF761388A}"/>
              </a:ext>
            </a:extLst>
          </p:cNvPr>
          <p:cNvSpPr>
            <a:spLocks noGrp="1"/>
          </p:cNvSpPr>
          <p:nvPr>
            <p:ph type="body" sz="quarter" idx="55" hasCustomPrompt="1"/>
          </p:nvPr>
        </p:nvSpPr>
        <p:spPr>
          <a:xfrm>
            <a:off x="9050045" y="5841107"/>
            <a:ext cx="1070601" cy="513768"/>
          </a:xfrm>
        </p:spPr>
        <p:txBody>
          <a:bodyPr lIns="0" tIns="0" rIns="0" bIns="0">
            <a:noAutofit/>
          </a:bodyPr>
          <a:lstStyle>
            <a:lvl1pPr marL="0" indent="0" algn="ctr">
              <a:buFontTx/>
              <a:buNone/>
              <a:defRPr sz="1800" b="1">
                <a:solidFill>
                  <a:srgbClr val="465461"/>
                </a:solidFill>
                <a:latin typeface="Arial" panose="020B0604020202020204" pitchFamily="34" charset="0"/>
                <a:cs typeface="Arial" panose="020B0604020202020204" pitchFamily="34" charset="0"/>
              </a:defRPr>
            </a:lvl1pPr>
          </a:lstStyle>
          <a:p>
            <a:pPr lvl="0"/>
            <a:r>
              <a:rPr lang="es-ES" dirty="0"/>
              <a:t>Texto icono 1</a:t>
            </a:r>
          </a:p>
        </p:txBody>
      </p:sp>
      <p:sp>
        <p:nvSpPr>
          <p:cNvPr id="66" name="Marcador de posición de imagen 3">
            <a:extLst>
              <a:ext uri="{FF2B5EF4-FFF2-40B4-BE49-F238E27FC236}">
                <a16:creationId xmlns:a16="http://schemas.microsoft.com/office/drawing/2014/main" xmlns="" id="{9EA08731-779D-824A-9B42-1711BB5D6ABC}"/>
              </a:ext>
            </a:extLst>
          </p:cNvPr>
          <p:cNvSpPr>
            <a:spLocks noGrp="1"/>
          </p:cNvSpPr>
          <p:nvPr>
            <p:ph type="pic" sz="quarter" idx="56"/>
          </p:nvPr>
        </p:nvSpPr>
        <p:spPr>
          <a:xfrm>
            <a:off x="10790841" y="4600591"/>
            <a:ext cx="1070601" cy="1070600"/>
          </a:xfrm>
        </p:spPr>
        <p:txBody>
          <a:bodyPr/>
          <a:lstStyle/>
          <a:p>
            <a:endParaRPr lang="es-ES"/>
          </a:p>
        </p:txBody>
      </p:sp>
      <p:sp>
        <p:nvSpPr>
          <p:cNvPr id="67" name="Marcador de texto 9">
            <a:extLst>
              <a:ext uri="{FF2B5EF4-FFF2-40B4-BE49-F238E27FC236}">
                <a16:creationId xmlns:a16="http://schemas.microsoft.com/office/drawing/2014/main" xmlns="" id="{DAC70E83-F80C-9E4B-967E-2E866BDF91D5}"/>
              </a:ext>
            </a:extLst>
          </p:cNvPr>
          <p:cNvSpPr>
            <a:spLocks noGrp="1"/>
          </p:cNvSpPr>
          <p:nvPr>
            <p:ph type="body" sz="quarter" idx="57" hasCustomPrompt="1"/>
          </p:nvPr>
        </p:nvSpPr>
        <p:spPr>
          <a:xfrm>
            <a:off x="10790841" y="5841107"/>
            <a:ext cx="1070601" cy="513768"/>
          </a:xfrm>
        </p:spPr>
        <p:txBody>
          <a:bodyPr lIns="0" tIns="0" rIns="0" bIns="0">
            <a:noAutofit/>
          </a:bodyPr>
          <a:lstStyle>
            <a:lvl1pPr marL="0" indent="0" algn="ctr">
              <a:buFontTx/>
              <a:buNone/>
              <a:defRPr sz="1800" b="1">
                <a:solidFill>
                  <a:srgbClr val="465461"/>
                </a:solidFill>
                <a:latin typeface="Arial" panose="020B0604020202020204" pitchFamily="34" charset="0"/>
                <a:cs typeface="Arial" panose="020B0604020202020204" pitchFamily="34" charset="0"/>
              </a:defRPr>
            </a:lvl1pPr>
          </a:lstStyle>
          <a:p>
            <a:pPr lvl="0"/>
            <a:r>
              <a:rPr lang="es-ES" dirty="0"/>
              <a:t>Texto icono 1</a:t>
            </a:r>
          </a:p>
        </p:txBody>
      </p:sp>
      <p:sp>
        <p:nvSpPr>
          <p:cNvPr id="47" name="Rectángulo 12">
            <a:extLst>
              <a:ext uri="{FF2B5EF4-FFF2-40B4-BE49-F238E27FC236}">
                <a16:creationId xmlns:a16="http://schemas.microsoft.com/office/drawing/2014/main" xmlns="" id="{696FE60F-B4AB-1B44-A0CD-2E68272C5CBD}"/>
              </a:ext>
            </a:extLst>
          </p:cNvPr>
          <p:cNvSpPr/>
          <p:nvPr userDrawn="1"/>
        </p:nvSpPr>
        <p:spPr>
          <a:xfrm>
            <a:off x="346075" y="1104108"/>
            <a:ext cx="930303" cy="144016"/>
          </a:xfrm>
          <a:prstGeom prst="rect">
            <a:avLst/>
          </a:prstGeom>
          <a:solidFill>
            <a:srgbClr val="CD2D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solidFill>
                <a:srgbClr val="FFC400"/>
              </a:solidFill>
            </a:endParaRPr>
          </a:p>
        </p:txBody>
      </p:sp>
      <p:sp>
        <p:nvSpPr>
          <p:cNvPr id="68" name="Marcador de texto 25">
            <a:extLst>
              <a:ext uri="{FF2B5EF4-FFF2-40B4-BE49-F238E27FC236}">
                <a16:creationId xmlns:a16="http://schemas.microsoft.com/office/drawing/2014/main" xmlns="" id="{5CD13D27-843E-E447-97D2-CE7165CA6A2C}"/>
              </a:ext>
            </a:extLst>
          </p:cNvPr>
          <p:cNvSpPr>
            <a:spLocks noGrp="1"/>
          </p:cNvSpPr>
          <p:nvPr>
            <p:ph type="body" sz="quarter" idx="13" hasCustomPrompt="1"/>
          </p:nvPr>
        </p:nvSpPr>
        <p:spPr>
          <a:xfrm>
            <a:off x="346075" y="437298"/>
            <a:ext cx="6819223" cy="522794"/>
          </a:xfrm>
        </p:spPr>
        <p:txBody>
          <a:bodyPr lIns="36000" tIns="0" rIns="0" bIns="0"/>
          <a:lstStyle>
            <a:lvl1pPr marL="0" indent="0">
              <a:lnSpc>
                <a:spcPct val="100000"/>
              </a:lnSpc>
              <a:buFontTx/>
              <a:buNone/>
              <a:defRPr sz="4000" b="1">
                <a:solidFill>
                  <a:srgbClr val="CD2D37"/>
                </a:solidFill>
                <a:latin typeface="Arial" panose="020B0604020202020204" pitchFamily="34" charset="0"/>
                <a:cs typeface="Arial" panose="020B0604020202020204" pitchFamily="34" charset="0"/>
              </a:defRPr>
            </a:lvl1pPr>
          </a:lstStyle>
          <a:p>
            <a:pPr lvl="0"/>
            <a:r>
              <a:rPr lang="es-ES" dirty="0"/>
              <a:t>01. Título sección</a:t>
            </a:r>
          </a:p>
          <a:p>
            <a:pPr lvl="0"/>
            <a:endParaRPr lang="es-ES" dirty="0"/>
          </a:p>
        </p:txBody>
      </p:sp>
      <p:pic>
        <p:nvPicPr>
          <p:cNvPr id="69" name="Imagen 68">
            <a:extLst>
              <a:ext uri="{FF2B5EF4-FFF2-40B4-BE49-F238E27FC236}">
                <a16:creationId xmlns:a16="http://schemas.microsoft.com/office/drawing/2014/main" xmlns="" id="{3B251D43-5E01-4E43-85C5-494D3CED6E6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03933" y="552143"/>
            <a:ext cx="1608667" cy="369047"/>
          </a:xfrm>
          <a:prstGeom prst="rect">
            <a:avLst/>
          </a:prstGeom>
        </p:spPr>
      </p:pic>
      <p:pic>
        <p:nvPicPr>
          <p:cNvPr id="70" name="Imagen 69">
            <a:extLst>
              <a:ext uri="{FF2B5EF4-FFF2-40B4-BE49-F238E27FC236}">
                <a16:creationId xmlns:a16="http://schemas.microsoft.com/office/drawing/2014/main" xmlns="" id="{0BB1DDDF-A9FC-5B42-B2AD-A41D3D26D89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751119" y="548263"/>
            <a:ext cx="2127931" cy="372487"/>
          </a:xfrm>
          <a:prstGeom prst="rect">
            <a:avLst/>
          </a:prstGeom>
        </p:spPr>
      </p:pic>
    </p:spTree>
    <p:extLst>
      <p:ext uri="{BB962C8B-B14F-4D97-AF65-F5344CB8AC3E}">
        <p14:creationId xmlns:p14="http://schemas.microsoft.com/office/powerpoint/2010/main" val="31151357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xmlns="" id="{AA420386-7DDF-0849-B2BF-C314AEFD232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xmlns="" id="{49980582-E233-1649-938B-DB4F370816F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xmlns="" id="{68FBCBBF-7BC4-EC48-9749-10B98DD7726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s-ES"/>
          </a:p>
        </p:txBody>
      </p:sp>
      <p:sp>
        <p:nvSpPr>
          <p:cNvPr id="5" name="Marcador de pie de página 4">
            <a:extLst>
              <a:ext uri="{FF2B5EF4-FFF2-40B4-BE49-F238E27FC236}">
                <a16:creationId xmlns:a16="http://schemas.microsoft.com/office/drawing/2014/main" xmlns="" id="{B3C02A77-8C53-B34F-AC00-AD38D1D472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Marcador de número de diapositiva 5">
            <a:extLst>
              <a:ext uri="{FF2B5EF4-FFF2-40B4-BE49-F238E27FC236}">
                <a16:creationId xmlns:a16="http://schemas.microsoft.com/office/drawing/2014/main" xmlns="" id="{2FE5EFEB-FABD-5B46-AF94-9003D942C14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8B9E490-98B3-D842-AB20-11CAA7B732D2}" type="slidenum">
              <a:rPr lang="es-ES" smtClean="0"/>
              <a:t>‹Nº›</a:t>
            </a:fld>
            <a:endParaRPr lang="es-ES"/>
          </a:p>
        </p:txBody>
      </p:sp>
    </p:spTree>
    <p:extLst>
      <p:ext uri="{BB962C8B-B14F-4D97-AF65-F5344CB8AC3E}">
        <p14:creationId xmlns:p14="http://schemas.microsoft.com/office/powerpoint/2010/main" val="1368898321"/>
      </p:ext>
    </p:extLst>
  </p:cSld>
  <p:clrMap bg1="lt1" tx1="dk1" bg2="lt2" tx2="dk2" accent1="accent1" accent2="accent2" accent3="accent3" accent4="accent4" accent5="accent5" accent6="accent6" hlink="hlink" folHlink="folHlink"/>
  <p:sldLayoutIdLst>
    <p:sldLayoutId id="2147483650" r:id="rId1"/>
    <p:sldLayoutId id="2147483666" r:id="rId2"/>
    <p:sldLayoutId id="2147483660" r:id="rId3"/>
    <p:sldLayoutId id="2147483649" r:id="rId4"/>
    <p:sldLayoutId id="2147483661" r:id="rId5"/>
    <p:sldLayoutId id="2147483663" r:id="rId6"/>
    <p:sldLayoutId id="2147483664" r:id="rId7"/>
    <p:sldLayoutId id="2147483665" r:id="rId8"/>
    <p:sldLayoutId id="2147483667" r:id="rId9"/>
    <p:sldLayoutId id="2147483668" r:id="rId10"/>
    <p:sldLayoutId id="2147483669" r:id="rId11"/>
    <p:sldLayoutId id="2147483677" r:id="rId12"/>
    <p:sldLayoutId id="2147483678" r:id="rId13"/>
    <p:sldLayoutId id="2147483679" r:id="rId14"/>
    <p:sldLayoutId id="2147483680" r:id="rId15"/>
    <p:sldLayoutId id="2147483670" r:id="rId16"/>
    <p:sldLayoutId id="2147483671" r:id="rId17"/>
    <p:sldLayoutId id="2147483672" r:id="rId18"/>
    <p:sldLayoutId id="2147483673" r:id="rId19"/>
    <p:sldLayoutId id="2147483674" r:id="rId20"/>
    <p:sldLayoutId id="2147483675" r:id="rId21"/>
    <p:sldLayoutId id="2147483676" r:id="rId22"/>
    <p:sldLayoutId id="2147483662" r:id="rId2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24.png"/><Relationship Id="rId7"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20.xml"/><Relationship Id="rId6" Type="http://schemas.openxmlformats.org/officeDocument/2006/relationships/image" Target="../media/image16.svg"/><Relationship Id="rId5" Type="http://schemas.openxmlformats.org/officeDocument/2006/relationships/image" Target="../media/image21.png"/><Relationship Id="rId10" Type="http://schemas.openxmlformats.org/officeDocument/2006/relationships/image" Target="../media/image40.png"/><Relationship Id="rId4" Type="http://schemas.openxmlformats.org/officeDocument/2006/relationships/image" Target="../media/image26.svg"/><Relationship Id="rId9" Type="http://schemas.openxmlformats.org/officeDocument/2006/relationships/image" Target="../media/image39.png"/></Relationships>
</file>

<file path=ppt/slides/_rels/slide11.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24.png"/><Relationship Id="rId7"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20.xml"/><Relationship Id="rId6" Type="http://schemas.openxmlformats.org/officeDocument/2006/relationships/image" Target="../media/image16.svg"/><Relationship Id="rId5" Type="http://schemas.openxmlformats.org/officeDocument/2006/relationships/image" Target="../media/image21.png"/><Relationship Id="rId10" Type="http://schemas.openxmlformats.org/officeDocument/2006/relationships/image" Target="../media/image43.png"/><Relationship Id="rId4" Type="http://schemas.openxmlformats.org/officeDocument/2006/relationships/image" Target="../media/image26.svg"/><Relationship Id="rId9" Type="http://schemas.openxmlformats.org/officeDocument/2006/relationships/image" Target="../media/image42.png"/></Relationships>
</file>

<file path=ppt/slides/_rels/slide12.xml.rels><?xml version="1.0" encoding="UTF-8" standalone="yes"?>
<Relationships xmlns="http://schemas.openxmlformats.org/package/2006/relationships"><Relationship Id="rId8" Type="http://schemas.openxmlformats.org/officeDocument/2006/relationships/image" Target="../media/image46.jpeg"/><Relationship Id="rId3" Type="http://schemas.openxmlformats.org/officeDocument/2006/relationships/image" Target="../media/image44.png"/><Relationship Id="rId7" Type="http://schemas.openxmlformats.org/officeDocument/2006/relationships/image" Target="../media/image45.jpeg"/><Relationship Id="rId2" Type="http://schemas.openxmlformats.org/officeDocument/2006/relationships/notesSlide" Target="../notesSlides/notesSlide12.xml"/><Relationship Id="rId1" Type="http://schemas.openxmlformats.org/officeDocument/2006/relationships/slideLayout" Target="../slideLayouts/slideLayout20.xml"/><Relationship Id="rId6" Type="http://schemas.openxmlformats.org/officeDocument/2006/relationships/image" Target="../media/image22.png"/><Relationship Id="rId5" Type="http://schemas.openxmlformats.org/officeDocument/2006/relationships/image" Target="NULL"/><Relationship Id="rId10" Type="http://schemas.openxmlformats.org/officeDocument/2006/relationships/image" Target="../media/image48.jpeg"/><Relationship Id="rId4" Type="http://schemas.openxmlformats.org/officeDocument/2006/relationships/image" Target="../media/image21.png"/><Relationship Id="rId9" Type="http://schemas.openxmlformats.org/officeDocument/2006/relationships/image" Target="../media/image47.png"/></Relationships>
</file>

<file path=ppt/slides/_rels/slide13.xml.rels><?xml version="1.0" encoding="UTF-8" standalone="yes"?>
<Relationships xmlns="http://schemas.openxmlformats.org/package/2006/relationships"><Relationship Id="rId8" Type="http://schemas.openxmlformats.org/officeDocument/2006/relationships/hyperlink" Target="https://www.osi.es/servicio-antibotnet" TargetMode="External"/><Relationship Id="rId3" Type="http://schemas.openxmlformats.org/officeDocument/2006/relationships/image" Target="../media/image49.jpeg"/><Relationship Id="rId7"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20.xml"/><Relationship Id="rId6" Type="http://schemas.openxmlformats.org/officeDocument/2006/relationships/image" Target="NULL"/><Relationship Id="rId5" Type="http://schemas.openxmlformats.org/officeDocument/2006/relationships/image" Target="../media/image21.png"/><Relationship Id="rId4" Type="http://schemas.openxmlformats.org/officeDocument/2006/relationships/image" Target="../media/image50.png"/></Relationships>
</file>

<file path=ppt/slides/_rels/slide14.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24.png"/><Relationship Id="rId7"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19.xml"/><Relationship Id="rId6" Type="http://schemas.openxmlformats.org/officeDocument/2006/relationships/image" Target="../media/image16.svg"/><Relationship Id="rId5" Type="http://schemas.openxmlformats.org/officeDocument/2006/relationships/image" Target="../media/image21.png"/><Relationship Id="rId10" Type="http://schemas.openxmlformats.org/officeDocument/2006/relationships/image" Target="../media/image32.svg"/><Relationship Id="rId4" Type="http://schemas.openxmlformats.org/officeDocument/2006/relationships/image" Target="../media/image26.svg"/><Relationship Id="rId9" Type="http://schemas.openxmlformats.org/officeDocument/2006/relationships/image" Target="../media/image30.png"/></Relationships>
</file>

<file path=ppt/slides/_rels/slide15.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24.png"/><Relationship Id="rId7"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16.xml"/><Relationship Id="rId6" Type="http://schemas.openxmlformats.org/officeDocument/2006/relationships/image" Target="../media/image16.svg"/><Relationship Id="rId5" Type="http://schemas.openxmlformats.org/officeDocument/2006/relationships/image" Target="../media/image21.png"/><Relationship Id="rId4" Type="http://schemas.openxmlformats.org/officeDocument/2006/relationships/image" Target="../media/image26.svg"/><Relationship Id="rId9" Type="http://schemas.openxmlformats.org/officeDocument/2006/relationships/image" Target="../media/image53.png"/></Relationships>
</file>

<file path=ppt/slides/_rels/slide16.xml.rels><?xml version="1.0" encoding="UTF-8" standalone="yes"?>
<Relationships xmlns="http://schemas.openxmlformats.org/package/2006/relationships"><Relationship Id="rId8" Type="http://schemas.openxmlformats.org/officeDocument/2006/relationships/image" Target="../media/image21.svg"/><Relationship Id="rId13" Type="http://schemas.openxmlformats.org/officeDocument/2006/relationships/image" Target="../media/image22.png"/><Relationship Id="rId3" Type="http://schemas.openxmlformats.org/officeDocument/2006/relationships/image" Target="../media/image24.png"/><Relationship Id="rId7" Type="http://schemas.openxmlformats.org/officeDocument/2006/relationships/image" Target="../media/image31.png"/><Relationship Id="rId12" Type="http://schemas.openxmlformats.org/officeDocument/2006/relationships/image" Target="../media/image34.svg"/><Relationship Id="rId2" Type="http://schemas.openxmlformats.org/officeDocument/2006/relationships/notesSlide" Target="../notesSlides/notesSlide16.xml"/><Relationship Id="rId1" Type="http://schemas.openxmlformats.org/officeDocument/2006/relationships/slideLayout" Target="../slideLayouts/slideLayout19.xml"/><Relationship Id="rId6" Type="http://schemas.openxmlformats.org/officeDocument/2006/relationships/image" Target="../media/image16.svg"/><Relationship Id="rId11" Type="http://schemas.openxmlformats.org/officeDocument/2006/relationships/image" Target="../media/image33.png"/><Relationship Id="rId5" Type="http://schemas.openxmlformats.org/officeDocument/2006/relationships/image" Target="../media/image21.png"/><Relationship Id="rId10" Type="http://schemas.openxmlformats.org/officeDocument/2006/relationships/image" Target="../media/image18.svg"/><Relationship Id="rId4" Type="http://schemas.openxmlformats.org/officeDocument/2006/relationships/image" Target="../media/image26.svg"/><Relationship Id="rId9" Type="http://schemas.openxmlformats.org/officeDocument/2006/relationships/image" Target="../media/image32.png"/></Relationships>
</file>

<file path=ppt/slides/_rels/slide17.xml.rels><?xml version="1.0" encoding="UTF-8" standalone="yes"?>
<Relationships xmlns="http://schemas.openxmlformats.org/package/2006/relationships"><Relationship Id="rId8" Type="http://schemas.openxmlformats.org/officeDocument/2006/relationships/image" Target="../media/image54.png"/><Relationship Id="rId13" Type="http://schemas.openxmlformats.org/officeDocument/2006/relationships/image" Target="../media/image57.png"/><Relationship Id="rId3" Type="http://schemas.openxmlformats.org/officeDocument/2006/relationships/image" Target="../media/image24.png"/><Relationship Id="rId7" Type="http://schemas.openxmlformats.org/officeDocument/2006/relationships/image" Target="../media/image22.png"/><Relationship Id="rId12" Type="http://schemas.openxmlformats.org/officeDocument/2006/relationships/image" Target="../media/image53.svg"/><Relationship Id="rId2" Type="http://schemas.openxmlformats.org/officeDocument/2006/relationships/notesSlide" Target="../notesSlides/notesSlide17.xml"/><Relationship Id="rId16" Type="http://schemas.openxmlformats.org/officeDocument/2006/relationships/image" Target="../media/image57.svg"/><Relationship Id="rId1" Type="http://schemas.openxmlformats.org/officeDocument/2006/relationships/slideLayout" Target="../slideLayouts/slideLayout19.xml"/><Relationship Id="rId6" Type="http://schemas.openxmlformats.org/officeDocument/2006/relationships/image" Target="../media/image16.svg"/><Relationship Id="rId11" Type="http://schemas.openxmlformats.org/officeDocument/2006/relationships/image" Target="../media/image56.png"/><Relationship Id="rId5" Type="http://schemas.openxmlformats.org/officeDocument/2006/relationships/image" Target="../media/image21.png"/><Relationship Id="rId15" Type="http://schemas.openxmlformats.org/officeDocument/2006/relationships/image" Target="../media/image58.png"/><Relationship Id="rId10" Type="http://schemas.openxmlformats.org/officeDocument/2006/relationships/image" Target="../media/image51.svg"/><Relationship Id="rId4" Type="http://schemas.openxmlformats.org/officeDocument/2006/relationships/image" Target="../media/image26.svg"/><Relationship Id="rId9" Type="http://schemas.openxmlformats.org/officeDocument/2006/relationships/image" Target="../media/image55.png"/><Relationship Id="rId14" Type="http://schemas.openxmlformats.org/officeDocument/2006/relationships/image" Target="../media/image55.svg"/></Relationships>
</file>

<file path=ppt/slides/_rels/slide18.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24.png"/><Relationship Id="rId7"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19.xml"/><Relationship Id="rId6" Type="http://schemas.openxmlformats.org/officeDocument/2006/relationships/image" Target="../media/image16.svg"/><Relationship Id="rId5" Type="http://schemas.openxmlformats.org/officeDocument/2006/relationships/image" Target="../media/image21.png"/><Relationship Id="rId4" Type="http://schemas.openxmlformats.org/officeDocument/2006/relationships/image" Target="../media/image26.svg"/></Relationships>
</file>

<file path=ppt/slides/_rels/slide19.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24.png"/><Relationship Id="rId7" Type="http://schemas.openxmlformats.org/officeDocument/2006/relationships/image" Target="../media/image16.svg"/><Relationship Id="rId2" Type="http://schemas.openxmlformats.org/officeDocument/2006/relationships/notesSlide" Target="../notesSlides/notesSlide19.xml"/><Relationship Id="rId1" Type="http://schemas.openxmlformats.org/officeDocument/2006/relationships/slideLayout" Target="../slideLayouts/slideLayout6.xml"/><Relationship Id="rId6" Type="http://schemas.openxmlformats.org/officeDocument/2006/relationships/image" Target="../media/image21.png"/><Relationship Id="rId5" Type="http://schemas.openxmlformats.org/officeDocument/2006/relationships/image" Target="../media/image8.gif"/><Relationship Id="rId4" Type="http://schemas.openxmlformats.org/officeDocument/2006/relationships/image" Target="../media/image26.svg"/><Relationship Id="rId9" Type="http://schemas.openxmlformats.org/officeDocument/2006/relationships/image" Target="../media/image60.png"/></Relationships>
</file>

<file path=ppt/slides/_rels/slide2.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3.png"/><Relationship Id="rId7"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png"/><Relationship Id="rId9" Type="http://schemas.openxmlformats.org/officeDocument/2006/relationships/image" Target="../media/image17.png"/></Relationships>
</file>

<file path=ppt/slides/_rels/slide20.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24.png"/><Relationship Id="rId7"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6.xml"/><Relationship Id="rId6" Type="http://schemas.openxmlformats.org/officeDocument/2006/relationships/image" Target="../media/image16.svg"/><Relationship Id="rId5" Type="http://schemas.openxmlformats.org/officeDocument/2006/relationships/image" Target="../media/image21.png"/><Relationship Id="rId4" Type="http://schemas.openxmlformats.org/officeDocument/2006/relationships/image" Target="../media/image26.svg"/><Relationship Id="rId9" Type="http://schemas.openxmlformats.org/officeDocument/2006/relationships/image" Target="../media/image62.png"/></Relationships>
</file>

<file path=ppt/slides/_rels/slide21.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24.png"/><Relationship Id="rId7"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6.xml"/><Relationship Id="rId6" Type="http://schemas.openxmlformats.org/officeDocument/2006/relationships/hyperlink" Target="https://pay.google.com/intl/es_es/about/" TargetMode="External"/><Relationship Id="rId5" Type="http://schemas.openxmlformats.org/officeDocument/2006/relationships/image" Target="../media/image8.gif"/><Relationship Id="rId10" Type="http://schemas.openxmlformats.org/officeDocument/2006/relationships/image" Target="../media/image63.png"/><Relationship Id="rId4" Type="http://schemas.openxmlformats.org/officeDocument/2006/relationships/image" Target="../media/image26.svg"/><Relationship Id="rId9" Type="http://schemas.openxmlformats.org/officeDocument/2006/relationships/image" Target="../media/image22.png"/></Relationships>
</file>

<file path=ppt/slides/_rels/slide22.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24.png"/><Relationship Id="rId7"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20.xml"/><Relationship Id="rId6" Type="http://schemas.openxmlformats.org/officeDocument/2006/relationships/image" Target="../media/image16.svg"/><Relationship Id="rId5" Type="http://schemas.openxmlformats.org/officeDocument/2006/relationships/image" Target="../media/image21.png"/><Relationship Id="rId4" Type="http://schemas.openxmlformats.org/officeDocument/2006/relationships/image" Target="../media/image26.svg"/></Relationships>
</file>

<file path=ppt/slides/_rels/slide23.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24.png"/><Relationship Id="rId7"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16.xml"/><Relationship Id="rId6" Type="http://schemas.openxmlformats.org/officeDocument/2006/relationships/image" Target="../media/image16.svg"/><Relationship Id="rId5" Type="http://schemas.openxmlformats.org/officeDocument/2006/relationships/image" Target="../media/image21.png"/><Relationship Id="rId4" Type="http://schemas.openxmlformats.org/officeDocument/2006/relationships/image" Target="../media/image26.svg"/><Relationship Id="rId9" Type="http://schemas.openxmlformats.org/officeDocument/2006/relationships/image" Target="../media/image66.png"/></Relationships>
</file>

<file path=ppt/slides/_rels/slide24.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24.png"/><Relationship Id="rId7" Type="http://schemas.openxmlformats.org/officeDocument/2006/relationships/image" Target="../media/image21.png"/><Relationship Id="rId2" Type="http://schemas.openxmlformats.org/officeDocument/2006/relationships/notesSlide" Target="../notesSlides/notesSlide24.xml"/><Relationship Id="rId1" Type="http://schemas.openxmlformats.org/officeDocument/2006/relationships/slideLayout" Target="../slideLayouts/slideLayout22.xml"/><Relationship Id="rId6" Type="http://schemas.openxmlformats.org/officeDocument/2006/relationships/image" Target="../media/image26.svg"/><Relationship Id="rId11" Type="http://schemas.openxmlformats.org/officeDocument/2006/relationships/image" Target="../media/image67.JPG"/><Relationship Id="rId10" Type="http://schemas.openxmlformats.org/officeDocument/2006/relationships/hyperlink" Target="https://youtu.be/8ATF3wU5VuE" TargetMode="External"/><Relationship Id="rId9" Type="http://schemas.openxmlformats.org/officeDocument/2006/relationships/image" Target="../media/image22.png"/></Relationships>
</file>

<file path=ppt/slides/_rels/slide25.xml.rels><?xml version="1.0" encoding="UTF-8" standalone="yes"?>
<Relationships xmlns="http://schemas.openxmlformats.org/package/2006/relationships"><Relationship Id="rId8" Type="http://schemas.openxmlformats.org/officeDocument/2006/relationships/image" Target="../media/image21.svg"/><Relationship Id="rId13" Type="http://schemas.openxmlformats.org/officeDocument/2006/relationships/image" Target="../media/image22.png"/><Relationship Id="rId3" Type="http://schemas.openxmlformats.org/officeDocument/2006/relationships/image" Target="../media/image24.png"/><Relationship Id="rId7" Type="http://schemas.openxmlformats.org/officeDocument/2006/relationships/image" Target="../media/image31.png"/><Relationship Id="rId12" Type="http://schemas.openxmlformats.org/officeDocument/2006/relationships/image" Target="../media/image34.svg"/><Relationship Id="rId2" Type="http://schemas.openxmlformats.org/officeDocument/2006/relationships/notesSlide" Target="../notesSlides/notesSlide25.xml"/><Relationship Id="rId1" Type="http://schemas.openxmlformats.org/officeDocument/2006/relationships/slideLayout" Target="../slideLayouts/slideLayout19.xml"/><Relationship Id="rId6" Type="http://schemas.openxmlformats.org/officeDocument/2006/relationships/image" Target="../media/image16.svg"/><Relationship Id="rId11" Type="http://schemas.openxmlformats.org/officeDocument/2006/relationships/image" Target="../media/image33.png"/><Relationship Id="rId5" Type="http://schemas.openxmlformats.org/officeDocument/2006/relationships/image" Target="../media/image21.png"/><Relationship Id="rId10" Type="http://schemas.openxmlformats.org/officeDocument/2006/relationships/image" Target="../media/image18.svg"/><Relationship Id="rId4" Type="http://schemas.openxmlformats.org/officeDocument/2006/relationships/image" Target="../media/image26.svg"/><Relationship Id="rId9" Type="http://schemas.openxmlformats.org/officeDocument/2006/relationships/image" Target="../media/image32.png"/></Relationships>
</file>

<file path=ppt/slides/_rels/slide26.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24.png"/><Relationship Id="rId7" Type="http://schemas.openxmlformats.org/officeDocument/2006/relationships/image" Target="../media/image22.png"/><Relationship Id="rId2" Type="http://schemas.openxmlformats.org/officeDocument/2006/relationships/notesSlide" Target="../notesSlides/notesSlide26.xml"/><Relationship Id="rId1" Type="http://schemas.openxmlformats.org/officeDocument/2006/relationships/slideLayout" Target="../slideLayouts/slideLayout19.xml"/><Relationship Id="rId6" Type="http://schemas.openxmlformats.org/officeDocument/2006/relationships/image" Target="../media/image16.svg"/><Relationship Id="rId5" Type="http://schemas.openxmlformats.org/officeDocument/2006/relationships/image" Target="../media/image21.png"/><Relationship Id="rId4" Type="http://schemas.openxmlformats.org/officeDocument/2006/relationships/image" Target="../media/image26.svg"/></Relationships>
</file>

<file path=ppt/slides/_rels/slide27.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hyperlink" Target="https://play.google.com/store/apps/details?id=com.google.android.apps.adm" TargetMode="External"/><Relationship Id="rId7" Type="http://schemas.openxmlformats.org/officeDocument/2006/relationships/image" Target="../media/image22.png"/><Relationship Id="rId2" Type="http://schemas.openxmlformats.org/officeDocument/2006/relationships/notesSlide" Target="../notesSlides/notesSlide27.xml"/><Relationship Id="rId1" Type="http://schemas.openxmlformats.org/officeDocument/2006/relationships/slideLayout" Target="../slideLayouts/slideLayout7.xml"/><Relationship Id="rId6" Type="http://schemas.openxmlformats.org/officeDocument/2006/relationships/image" Target="../media/image16.svg"/><Relationship Id="rId5" Type="http://schemas.openxmlformats.org/officeDocument/2006/relationships/image" Target="../media/image21.png"/><Relationship Id="rId4" Type="http://schemas.openxmlformats.org/officeDocument/2006/relationships/hyperlink" Target="https://android.com/find" TargetMode="External"/></Relationships>
</file>

<file path=ppt/slides/_rels/slide28.xml.rels><?xml version="1.0" encoding="UTF-8" standalone="yes"?>
<Relationships xmlns="http://schemas.openxmlformats.org/package/2006/relationships"><Relationship Id="rId3" Type="http://schemas.openxmlformats.org/officeDocument/2006/relationships/hyperlink" Target="https://www.icloud.com/find" TargetMode="External"/><Relationship Id="rId7" Type="http://schemas.openxmlformats.org/officeDocument/2006/relationships/image" Target="../media/image70.png"/><Relationship Id="rId2" Type="http://schemas.openxmlformats.org/officeDocument/2006/relationships/notesSlide" Target="../notesSlides/notesSlide28.xml"/><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16.svg"/><Relationship Id="rId4" Type="http://schemas.openxmlformats.org/officeDocument/2006/relationships/image" Target="../media/image21.png"/></Relationships>
</file>

<file path=ppt/slides/_rels/slide29.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24.png"/><Relationship Id="rId7" Type="http://schemas.openxmlformats.org/officeDocument/2006/relationships/image" Target="../media/image22.png"/><Relationship Id="rId2" Type="http://schemas.openxmlformats.org/officeDocument/2006/relationships/notesSlide" Target="../notesSlides/notesSlide29.xml"/><Relationship Id="rId1" Type="http://schemas.openxmlformats.org/officeDocument/2006/relationships/slideLayout" Target="../slideLayouts/slideLayout20.xml"/><Relationship Id="rId6" Type="http://schemas.openxmlformats.org/officeDocument/2006/relationships/image" Target="../media/image16.svg"/><Relationship Id="rId5" Type="http://schemas.openxmlformats.org/officeDocument/2006/relationships/image" Target="../media/image21.png"/><Relationship Id="rId4" Type="http://schemas.openxmlformats.org/officeDocument/2006/relationships/image" Target="../media/image26.svg"/><Relationship Id="rId9" Type="http://schemas.openxmlformats.org/officeDocument/2006/relationships/image" Target="../media/image72.png"/></Relationships>
</file>

<file path=ppt/slides/_rels/slide3.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8.png"/><Relationship Id="rId7" Type="http://schemas.openxmlformats.org/officeDocument/2006/relationships/image" Target="../media/image23.svg"/><Relationship Id="rId2" Type="http://schemas.openxmlformats.org/officeDocument/2006/relationships/notesSlide" Target="../notesSlides/notesSlide3.xml"/><Relationship Id="rId1" Type="http://schemas.openxmlformats.org/officeDocument/2006/relationships/slideLayout" Target="../slideLayouts/slideLayout16.xml"/><Relationship Id="rId6" Type="http://schemas.openxmlformats.org/officeDocument/2006/relationships/image" Target="../media/image20.png"/><Relationship Id="rId11" Type="http://schemas.openxmlformats.org/officeDocument/2006/relationships/image" Target="../media/image23.png"/><Relationship Id="rId5" Type="http://schemas.openxmlformats.org/officeDocument/2006/relationships/image" Target="../media/image19.png"/><Relationship Id="rId10" Type="http://schemas.openxmlformats.org/officeDocument/2006/relationships/image" Target="../media/image22.png"/><Relationship Id="rId4" Type="http://schemas.openxmlformats.org/officeDocument/2006/relationships/image" Target="../media/image21.svg"/><Relationship Id="rId9" Type="http://schemas.openxmlformats.org/officeDocument/2006/relationships/image" Target="../media/image16.svg"/></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0.xml"/><Relationship Id="rId1" Type="http://schemas.openxmlformats.org/officeDocument/2006/relationships/slideLayout" Target="../slideLayouts/slideLayout6.xml"/><Relationship Id="rId6" Type="http://schemas.openxmlformats.org/officeDocument/2006/relationships/image" Target="../media/image73.png"/><Relationship Id="rId5" Type="http://schemas.openxmlformats.org/officeDocument/2006/relationships/image" Target="../media/image22.png"/><Relationship Id="rId4" Type="http://schemas.openxmlformats.org/officeDocument/2006/relationships/image" Target="../media/image16.svg"/></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1.xml"/><Relationship Id="rId1" Type="http://schemas.openxmlformats.org/officeDocument/2006/relationships/slideLayout" Target="../slideLayouts/slideLayout6.xml"/><Relationship Id="rId6" Type="http://schemas.openxmlformats.org/officeDocument/2006/relationships/image" Target="../media/image74.png"/><Relationship Id="rId5" Type="http://schemas.openxmlformats.org/officeDocument/2006/relationships/image" Target="../media/image22.png"/><Relationship Id="rId4" Type="http://schemas.openxmlformats.org/officeDocument/2006/relationships/image" Target="../media/image16.svg"/></Relationships>
</file>

<file path=ppt/slides/_rels/slide32.xml.rels><?xml version="1.0" encoding="UTF-8" standalone="yes"?>
<Relationships xmlns="http://schemas.openxmlformats.org/package/2006/relationships"><Relationship Id="rId8" Type="http://schemas.openxmlformats.org/officeDocument/2006/relationships/image" Target="../media/image21.svg"/><Relationship Id="rId13" Type="http://schemas.openxmlformats.org/officeDocument/2006/relationships/image" Target="../media/image22.png"/><Relationship Id="rId3" Type="http://schemas.openxmlformats.org/officeDocument/2006/relationships/image" Target="../media/image24.png"/><Relationship Id="rId7" Type="http://schemas.openxmlformats.org/officeDocument/2006/relationships/image" Target="../media/image31.png"/><Relationship Id="rId12" Type="http://schemas.openxmlformats.org/officeDocument/2006/relationships/image" Target="../media/image34.svg"/><Relationship Id="rId2" Type="http://schemas.openxmlformats.org/officeDocument/2006/relationships/notesSlide" Target="../notesSlides/notesSlide32.xml"/><Relationship Id="rId1" Type="http://schemas.openxmlformats.org/officeDocument/2006/relationships/slideLayout" Target="../slideLayouts/slideLayout19.xml"/><Relationship Id="rId6" Type="http://schemas.openxmlformats.org/officeDocument/2006/relationships/image" Target="../media/image16.svg"/><Relationship Id="rId11" Type="http://schemas.openxmlformats.org/officeDocument/2006/relationships/image" Target="../media/image33.png"/><Relationship Id="rId5" Type="http://schemas.openxmlformats.org/officeDocument/2006/relationships/image" Target="../media/image21.png"/><Relationship Id="rId10" Type="http://schemas.openxmlformats.org/officeDocument/2006/relationships/image" Target="../media/image18.svg"/><Relationship Id="rId4" Type="http://schemas.openxmlformats.org/officeDocument/2006/relationships/image" Target="../media/image26.svg"/><Relationship Id="rId9" Type="http://schemas.openxmlformats.org/officeDocument/2006/relationships/image" Target="../media/image32.png"/></Relationships>
</file>

<file path=ppt/slides/_rels/slide33.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24.png"/><Relationship Id="rId7" Type="http://schemas.openxmlformats.org/officeDocument/2006/relationships/image" Target="../media/image22.png"/><Relationship Id="rId2" Type="http://schemas.openxmlformats.org/officeDocument/2006/relationships/notesSlide" Target="../notesSlides/notesSlide33.xml"/><Relationship Id="rId1" Type="http://schemas.openxmlformats.org/officeDocument/2006/relationships/slideLayout" Target="../slideLayouts/slideLayout20.xml"/><Relationship Id="rId6" Type="http://schemas.openxmlformats.org/officeDocument/2006/relationships/image" Target="../media/image16.svg"/><Relationship Id="rId5" Type="http://schemas.openxmlformats.org/officeDocument/2006/relationships/image" Target="../media/image21.png"/><Relationship Id="rId4" Type="http://schemas.openxmlformats.org/officeDocument/2006/relationships/image" Target="../media/image26.svg"/></Relationships>
</file>

<file path=ppt/slides/_rels/slide3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4.xml"/><Relationship Id="rId1" Type="http://schemas.openxmlformats.org/officeDocument/2006/relationships/slideLayout" Target="../slideLayouts/slideLayout20.xml"/><Relationship Id="rId6" Type="http://schemas.openxmlformats.org/officeDocument/2006/relationships/image" Target="../media/image76.png"/><Relationship Id="rId5" Type="http://schemas.openxmlformats.org/officeDocument/2006/relationships/image" Target="../media/image22.png"/><Relationship Id="rId4" Type="http://schemas.openxmlformats.org/officeDocument/2006/relationships/image" Target="../media/image16.svg"/></Relationships>
</file>

<file path=ppt/slides/_rels/slide35.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77.png"/><Relationship Id="rId2" Type="http://schemas.openxmlformats.org/officeDocument/2006/relationships/notesSlide" Target="../notesSlides/notesSlide35.xml"/><Relationship Id="rId1" Type="http://schemas.openxmlformats.org/officeDocument/2006/relationships/slideLayout" Target="../slideLayouts/slideLayout20.xml"/><Relationship Id="rId6" Type="http://schemas.openxmlformats.org/officeDocument/2006/relationships/hyperlink" Target="https://support.apple.com/es-lamr/HT206481" TargetMode="External"/><Relationship Id="rId5" Type="http://schemas.openxmlformats.org/officeDocument/2006/relationships/image" Target="../media/image22.png"/><Relationship Id="rId4" Type="http://schemas.openxmlformats.org/officeDocument/2006/relationships/image" Target="../media/image16.svg"/></Relationships>
</file>

<file path=ppt/slides/_rels/slide36.xml.rels><?xml version="1.0" encoding="UTF-8" standalone="yes"?>
<Relationships xmlns="http://schemas.openxmlformats.org/package/2006/relationships"><Relationship Id="rId8" Type="http://schemas.openxmlformats.org/officeDocument/2006/relationships/image" Target="../media/image78.jpeg"/><Relationship Id="rId3" Type="http://schemas.openxmlformats.org/officeDocument/2006/relationships/image" Target="../media/image24.png"/><Relationship Id="rId7" Type="http://schemas.openxmlformats.org/officeDocument/2006/relationships/image" Target="../media/image22.png"/><Relationship Id="rId2" Type="http://schemas.openxmlformats.org/officeDocument/2006/relationships/notesSlide" Target="../notesSlides/notesSlide36.xml"/><Relationship Id="rId1" Type="http://schemas.openxmlformats.org/officeDocument/2006/relationships/slideLayout" Target="../slideLayouts/slideLayout20.xml"/><Relationship Id="rId6" Type="http://schemas.openxmlformats.org/officeDocument/2006/relationships/image" Target="../media/image16.svg"/><Relationship Id="rId5" Type="http://schemas.openxmlformats.org/officeDocument/2006/relationships/image" Target="../media/image21.png"/><Relationship Id="rId10" Type="http://schemas.openxmlformats.org/officeDocument/2006/relationships/image" Target="../media/image80.png"/><Relationship Id="rId4" Type="http://schemas.openxmlformats.org/officeDocument/2006/relationships/image" Target="../media/image26.svg"/><Relationship Id="rId9" Type="http://schemas.openxmlformats.org/officeDocument/2006/relationships/image" Target="../media/image79.png"/></Relationships>
</file>

<file path=ppt/slides/_rels/slide37.xml.rels><?xml version="1.0" encoding="UTF-8" standalone="yes"?>
<Relationships xmlns="http://schemas.openxmlformats.org/package/2006/relationships"><Relationship Id="rId8" Type="http://schemas.openxmlformats.org/officeDocument/2006/relationships/image" Target="../media/image81.jpg"/><Relationship Id="rId3" Type="http://schemas.openxmlformats.org/officeDocument/2006/relationships/image" Target="../media/image24.png"/><Relationship Id="rId7" Type="http://schemas.openxmlformats.org/officeDocument/2006/relationships/image" Target="../media/image22.png"/><Relationship Id="rId2" Type="http://schemas.openxmlformats.org/officeDocument/2006/relationships/notesSlide" Target="../notesSlides/notesSlide37.xml"/><Relationship Id="rId1" Type="http://schemas.openxmlformats.org/officeDocument/2006/relationships/slideLayout" Target="../slideLayouts/slideLayout20.xml"/><Relationship Id="rId6" Type="http://schemas.openxmlformats.org/officeDocument/2006/relationships/image" Target="../media/image16.svg"/><Relationship Id="rId5" Type="http://schemas.openxmlformats.org/officeDocument/2006/relationships/image" Target="../media/image21.png"/><Relationship Id="rId4" Type="http://schemas.openxmlformats.org/officeDocument/2006/relationships/image" Target="../media/image26.svg"/></Relationships>
</file>

<file path=ppt/slides/_rels/slide38.xml.rels><?xml version="1.0" encoding="UTF-8" standalone="yes"?>
<Relationships xmlns="http://schemas.openxmlformats.org/package/2006/relationships"><Relationship Id="rId8" Type="http://schemas.openxmlformats.org/officeDocument/2006/relationships/image" Target="../media/image87.png"/><Relationship Id="rId13" Type="http://schemas.openxmlformats.org/officeDocument/2006/relationships/image" Target="../media/image92.png"/><Relationship Id="rId18" Type="http://schemas.openxmlformats.org/officeDocument/2006/relationships/image" Target="../media/image97.png"/><Relationship Id="rId3" Type="http://schemas.openxmlformats.org/officeDocument/2006/relationships/image" Target="../media/image82.png"/><Relationship Id="rId21" Type="http://schemas.openxmlformats.org/officeDocument/2006/relationships/image" Target="../media/image100.png"/><Relationship Id="rId7" Type="http://schemas.openxmlformats.org/officeDocument/2006/relationships/image" Target="../media/image86.png"/><Relationship Id="rId12" Type="http://schemas.openxmlformats.org/officeDocument/2006/relationships/image" Target="../media/image91.png"/><Relationship Id="rId17" Type="http://schemas.openxmlformats.org/officeDocument/2006/relationships/image" Target="../media/image96.jpeg"/><Relationship Id="rId2" Type="http://schemas.openxmlformats.org/officeDocument/2006/relationships/notesSlide" Target="../notesSlides/notesSlide38.xml"/><Relationship Id="rId16" Type="http://schemas.openxmlformats.org/officeDocument/2006/relationships/image" Target="../media/image95.png"/><Relationship Id="rId20" Type="http://schemas.openxmlformats.org/officeDocument/2006/relationships/image" Target="../media/image99.png"/><Relationship Id="rId1" Type="http://schemas.openxmlformats.org/officeDocument/2006/relationships/slideLayout" Target="../slideLayouts/slideLayout6.xml"/><Relationship Id="rId6" Type="http://schemas.openxmlformats.org/officeDocument/2006/relationships/image" Target="../media/image85.png"/><Relationship Id="rId11" Type="http://schemas.openxmlformats.org/officeDocument/2006/relationships/image" Target="../media/image90.jpeg"/><Relationship Id="rId5" Type="http://schemas.openxmlformats.org/officeDocument/2006/relationships/image" Target="../media/image84.png"/><Relationship Id="rId15" Type="http://schemas.openxmlformats.org/officeDocument/2006/relationships/image" Target="../media/image94.png"/><Relationship Id="rId23" Type="http://schemas.openxmlformats.org/officeDocument/2006/relationships/image" Target="../media/image102.png"/><Relationship Id="rId10" Type="http://schemas.openxmlformats.org/officeDocument/2006/relationships/image" Target="../media/image89.png"/><Relationship Id="rId19" Type="http://schemas.openxmlformats.org/officeDocument/2006/relationships/image" Target="../media/image98.png"/><Relationship Id="rId4" Type="http://schemas.openxmlformats.org/officeDocument/2006/relationships/image" Target="../media/image83.jpeg"/><Relationship Id="rId9" Type="http://schemas.openxmlformats.org/officeDocument/2006/relationships/image" Target="../media/image88.png"/><Relationship Id="rId14" Type="http://schemas.openxmlformats.org/officeDocument/2006/relationships/image" Target="../media/image93.png"/><Relationship Id="rId22" Type="http://schemas.openxmlformats.org/officeDocument/2006/relationships/image" Target="../media/image101.png"/></Relationships>
</file>

<file path=ppt/slides/_rels/slide39.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32.png"/><Relationship Id="rId7" Type="http://schemas.openxmlformats.org/officeDocument/2006/relationships/image" Target="../media/image21.png"/><Relationship Id="rId2" Type="http://schemas.openxmlformats.org/officeDocument/2006/relationships/notesSlide" Target="../notesSlides/notesSlide39.xml"/><Relationship Id="rId1" Type="http://schemas.openxmlformats.org/officeDocument/2006/relationships/slideLayout" Target="../slideLayouts/slideLayout6.xml"/><Relationship Id="rId6" Type="http://schemas.openxmlformats.org/officeDocument/2006/relationships/image" Target="../media/image26.svg"/><Relationship Id="rId5" Type="http://schemas.openxmlformats.org/officeDocument/2006/relationships/image" Target="../media/image24.png"/><Relationship Id="rId4" Type="http://schemas.openxmlformats.org/officeDocument/2006/relationships/image" Target="../media/image18.svg"/><Relationship Id="rId9" Type="http://schemas.openxmlformats.org/officeDocument/2006/relationships/image" Target="../media/image22.png"/></Relationships>
</file>

<file path=ppt/slides/_rels/slide4.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4.png"/><Relationship Id="rId7"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20.xml"/><Relationship Id="rId6" Type="http://schemas.openxmlformats.org/officeDocument/2006/relationships/image" Target="../media/image16.svg"/><Relationship Id="rId11" Type="http://schemas.openxmlformats.org/officeDocument/2006/relationships/image" Target="../media/image28.png"/><Relationship Id="rId5" Type="http://schemas.openxmlformats.org/officeDocument/2006/relationships/image" Target="../media/image21.png"/><Relationship Id="rId10" Type="http://schemas.openxmlformats.org/officeDocument/2006/relationships/image" Target="../media/image27.png"/><Relationship Id="rId4" Type="http://schemas.openxmlformats.org/officeDocument/2006/relationships/image" Target="../media/image26.svg"/><Relationship Id="rId9" Type="http://schemas.openxmlformats.org/officeDocument/2006/relationships/image" Target="../media/image26.png"/></Relationships>
</file>

<file path=ppt/slides/_rels/slide40.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32.png"/><Relationship Id="rId7" Type="http://schemas.openxmlformats.org/officeDocument/2006/relationships/image" Target="../media/image21.png"/><Relationship Id="rId2" Type="http://schemas.openxmlformats.org/officeDocument/2006/relationships/notesSlide" Target="../notesSlides/notesSlide40.xml"/><Relationship Id="rId1" Type="http://schemas.openxmlformats.org/officeDocument/2006/relationships/slideLayout" Target="../slideLayouts/slideLayout6.xml"/><Relationship Id="rId6" Type="http://schemas.openxmlformats.org/officeDocument/2006/relationships/image" Target="../media/image26.svg"/><Relationship Id="rId5" Type="http://schemas.openxmlformats.org/officeDocument/2006/relationships/image" Target="../media/image24.png"/><Relationship Id="rId4" Type="http://schemas.openxmlformats.org/officeDocument/2006/relationships/image" Target="../media/image18.svg"/><Relationship Id="rId9" Type="http://schemas.openxmlformats.org/officeDocument/2006/relationships/image" Target="../media/image22.png"/></Relationships>
</file>

<file path=ppt/slides/_rels/slide41.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32.png"/><Relationship Id="rId7" Type="http://schemas.openxmlformats.org/officeDocument/2006/relationships/image" Target="../media/image21.png"/><Relationship Id="rId2" Type="http://schemas.openxmlformats.org/officeDocument/2006/relationships/notesSlide" Target="../notesSlides/notesSlide41.xml"/><Relationship Id="rId1" Type="http://schemas.openxmlformats.org/officeDocument/2006/relationships/slideLayout" Target="../slideLayouts/slideLayout6.xml"/><Relationship Id="rId6" Type="http://schemas.openxmlformats.org/officeDocument/2006/relationships/image" Target="../media/image26.svg"/><Relationship Id="rId5" Type="http://schemas.openxmlformats.org/officeDocument/2006/relationships/image" Target="../media/image24.png"/><Relationship Id="rId4" Type="http://schemas.openxmlformats.org/officeDocument/2006/relationships/image" Target="../media/image18.svg"/><Relationship Id="rId9" Type="http://schemas.openxmlformats.org/officeDocument/2006/relationships/image" Target="../media/image22.png"/></Relationships>
</file>

<file path=ppt/slides/_rels/slide42.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32.png"/><Relationship Id="rId7" Type="http://schemas.openxmlformats.org/officeDocument/2006/relationships/image" Target="../media/image21.png"/><Relationship Id="rId2" Type="http://schemas.openxmlformats.org/officeDocument/2006/relationships/notesSlide" Target="../notesSlides/notesSlide42.xml"/><Relationship Id="rId1" Type="http://schemas.openxmlformats.org/officeDocument/2006/relationships/slideLayout" Target="../slideLayouts/slideLayout6.xml"/><Relationship Id="rId6" Type="http://schemas.openxmlformats.org/officeDocument/2006/relationships/image" Target="../media/image26.svg"/><Relationship Id="rId5" Type="http://schemas.openxmlformats.org/officeDocument/2006/relationships/image" Target="../media/image24.png"/><Relationship Id="rId4" Type="http://schemas.openxmlformats.org/officeDocument/2006/relationships/image" Target="../media/image18.svg"/><Relationship Id="rId9" Type="http://schemas.openxmlformats.org/officeDocument/2006/relationships/image" Target="../media/image22.png"/></Relationships>
</file>

<file path=ppt/slides/_rels/slide43.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32.png"/><Relationship Id="rId7" Type="http://schemas.openxmlformats.org/officeDocument/2006/relationships/image" Target="../media/image21.png"/><Relationship Id="rId2" Type="http://schemas.openxmlformats.org/officeDocument/2006/relationships/notesSlide" Target="../notesSlides/notesSlide43.xml"/><Relationship Id="rId1" Type="http://schemas.openxmlformats.org/officeDocument/2006/relationships/slideLayout" Target="../slideLayouts/slideLayout6.xml"/><Relationship Id="rId6" Type="http://schemas.openxmlformats.org/officeDocument/2006/relationships/image" Target="../media/image26.svg"/><Relationship Id="rId5" Type="http://schemas.openxmlformats.org/officeDocument/2006/relationships/image" Target="../media/image24.png"/><Relationship Id="rId4" Type="http://schemas.openxmlformats.org/officeDocument/2006/relationships/image" Target="../media/image18.svg"/><Relationship Id="rId9" Type="http://schemas.openxmlformats.org/officeDocument/2006/relationships/image" Target="../media/image22.png"/></Relationships>
</file>

<file path=ppt/slides/_rels/slide44.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32.png"/><Relationship Id="rId7" Type="http://schemas.openxmlformats.org/officeDocument/2006/relationships/image" Target="../media/image21.png"/><Relationship Id="rId2" Type="http://schemas.openxmlformats.org/officeDocument/2006/relationships/notesSlide" Target="../notesSlides/notesSlide44.xml"/><Relationship Id="rId1" Type="http://schemas.openxmlformats.org/officeDocument/2006/relationships/slideLayout" Target="../slideLayouts/slideLayout6.xml"/><Relationship Id="rId6" Type="http://schemas.openxmlformats.org/officeDocument/2006/relationships/image" Target="../media/image26.svg"/><Relationship Id="rId5" Type="http://schemas.openxmlformats.org/officeDocument/2006/relationships/image" Target="../media/image24.png"/><Relationship Id="rId4" Type="http://schemas.openxmlformats.org/officeDocument/2006/relationships/image" Target="../media/image18.svg"/><Relationship Id="rId9" Type="http://schemas.openxmlformats.org/officeDocument/2006/relationships/image" Target="../media/image22.png"/></Relationships>
</file>

<file path=ppt/slides/_rels/slide45.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32.png"/><Relationship Id="rId7" Type="http://schemas.openxmlformats.org/officeDocument/2006/relationships/image" Target="../media/image21.png"/><Relationship Id="rId2" Type="http://schemas.openxmlformats.org/officeDocument/2006/relationships/notesSlide" Target="../notesSlides/notesSlide45.xml"/><Relationship Id="rId1" Type="http://schemas.openxmlformats.org/officeDocument/2006/relationships/slideLayout" Target="../slideLayouts/slideLayout6.xml"/><Relationship Id="rId6" Type="http://schemas.openxmlformats.org/officeDocument/2006/relationships/image" Target="../media/image26.svg"/><Relationship Id="rId5" Type="http://schemas.openxmlformats.org/officeDocument/2006/relationships/image" Target="../media/image24.png"/><Relationship Id="rId4" Type="http://schemas.openxmlformats.org/officeDocument/2006/relationships/image" Target="../media/image18.svg"/><Relationship Id="rId9" Type="http://schemas.openxmlformats.org/officeDocument/2006/relationships/image" Target="../media/image22.png"/></Relationships>
</file>

<file path=ppt/slides/_rels/slide46.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32.png"/><Relationship Id="rId7" Type="http://schemas.openxmlformats.org/officeDocument/2006/relationships/image" Target="../media/image21.png"/><Relationship Id="rId2" Type="http://schemas.openxmlformats.org/officeDocument/2006/relationships/notesSlide" Target="../notesSlides/notesSlide46.xml"/><Relationship Id="rId1" Type="http://schemas.openxmlformats.org/officeDocument/2006/relationships/slideLayout" Target="../slideLayouts/slideLayout6.xml"/><Relationship Id="rId6" Type="http://schemas.openxmlformats.org/officeDocument/2006/relationships/image" Target="../media/image26.svg"/><Relationship Id="rId5" Type="http://schemas.openxmlformats.org/officeDocument/2006/relationships/image" Target="../media/image24.png"/><Relationship Id="rId4" Type="http://schemas.openxmlformats.org/officeDocument/2006/relationships/image" Target="../media/image18.svg"/><Relationship Id="rId9" Type="http://schemas.openxmlformats.org/officeDocument/2006/relationships/image" Target="../media/image22.png"/></Relationships>
</file>

<file path=ppt/slides/_rels/slide47.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32.png"/><Relationship Id="rId7" Type="http://schemas.openxmlformats.org/officeDocument/2006/relationships/image" Target="../media/image21.png"/><Relationship Id="rId2" Type="http://schemas.openxmlformats.org/officeDocument/2006/relationships/notesSlide" Target="../notesSlides/notesSlide47.xml"/><Relationship Id="rId1" Type="http://schemas.openxmlformats.org/officeDocument/2006/relationships/slideLayout" Target="../slideLayouts/slideLayout6.xml"/><Relationship Id="rId6" Type="http://schemas.openxmlformats.org/officeDocument/2006/relationships/image" Target="../media/image26.svg"/><Relationship Id="rId5" Type="http://schemas.openxmlformats.org/officeDocument/2006/relationships/image" Target="../media/image24.png"/><Relationship Id="rId4" Type="http://schemas.openxmlformats.org/officeDocument/2006/relationships/image" Target="../media/image18.svg"/><Relationship Id="rId9" Type="http://schemas.openxmlformats.org/officeDocument/2006/relationships/image" Target="../media/image22.png"/></Relationships>
</file>

<file path=ppt/slides/_rels/slide48.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32.png"/><Relationship Id="rId7" Type="http://schemas.openxmlformats.org/officeDocument/2006/relationships/image" Target="../media/image21.png"/><Relationship Id="rId2" Type="http://schemas.openxmlformats.org/officeDocument/2006/relationships/notesSlide" Target="../notesSlides/notesSlide48.xml"/><Relationship Id="rId1" Type="http://schemas.openxmlformats.org/officeDocument/2006/relationships/slideLayout" Target="../slideLayouts/slideLayout6.xml"/><Relationship Id="rId6" Type="http://schemas.openxmlformats.org/officeDocument/2006/relationships/image" Target="../media/image26.svg"/><Relationship Id="rId5" Type="http://schemas.openxmlformats.org/officeDocument/2006/relationships/image" Target="../media/image24.png"/><Relationship Id="rId4" Type="http://schemas.openxmlformats.org/officeDocument/2006/relationships/image" Target="../media/image18.svg"/><Relationship Id="rId9" Type="http://schemas.openxmlformats.org/officeDocument/2006/relationships/image" Target="../media/image22.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5.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16.xml"/><Relationship Id="rId6" Type="http://schemas.openxmlformats.org/officeDocument/2006/relationships/image" Target="../media/image16.svg"/><Relationship Id="rId5" Type="http://schemas.openxmlformats.org/officeDocument/2006/relationships/image" Target="../media/image21.png"/><Relationship Id="rId10" Type="http://schemas.openxmlformats.org/officeDocument/2006/relationships/image" Target="../media/image32.svg"/><Relationship Id="rId4" Type="http://schemas.openxmlformats.org/officeDocument/2006/relationships/image" Target="../media/image26.svg"/><Relationship Id="rId9" Type="http://schemas.openxmlformats.org/officeDocument/2006/relationships/image" Target="../media/image30.png"/></Relationships>
</file>

<file path=ppt/slides/_rels/slide50.xml.rels><?xml version="1.0" encoding="UTF-8" standalone="yes"?>
<Relationships xmlns="http://schemas.openxmlformats.org/package/2006/relationships"><Relationship Id="rId3" Type="http://schemas.openxmlformats.org/officeDocument/2006/relationships/hyperlink" Target="https://creativecommons.org/licenses/by-nc-sa/4.0/deed.es_ES" TargetMode="External"/><Relationship Id="rId2" Type="http://schemas.openxmlformats.org/officeDocument/2006/relationships/hyperlink" Target="https://www.incibe.es/" TargetMode="External"/><Relationship Id="rId1" Type="http://schemas.openxmlformats.org/officeDocument/2006/relationships/slideLayout" Target="../slideLayouts/slideLayout23.xml"/><Relationship Id="rId4" Type="http://schemas.openxmlformats.org/officeDocument/2006/relationships/image" Target="../media/image103.jpeg"/></Relationships>
</file>

<file path=ppt/slides/_rels/slide6.xml.rels><?xml version="1.0" encoding="UTF-8" standalone="yes"?>
<Relationships xmlns="http://schemas.openxmlformats.org/package/2006/relationships"><Relationship Id="rId8" Type="http://schemas.openxmlformats.org/officeDocument/2006/relationships/image" Target="../media/image26.svg"/><Relationship Id="rId13" Type="http://schemas.openxmlformats.org/officeDocument/2006/relationships/image" Target="../media/image22.png"/><Relationship Id="rId3" Type="http://schemas.openxmlformats.org/officeDocument/2006/relationships/image" Target="../media/image31.png"/><Relationship Id="rId7" Type="http://schemas.openxmlformats.org/officeDocument/2006/relationships/image" Target="../media/image24.png"/><Relationship Id="rId12" Type="http://schemas.openxmlformats.org/officeDocument/2006/relationships/image" Target="../media/image34.svg"/><Relationship Id="rId2" Type="http://schemas.openxmlformats.org/officeDocument/2006/relationships/notesSlide" Target="../notesSlides/notesSlide6.xml"/><Relationship Id="rId1" Type="http://schemas.openxmlformats.org/officeDocument/2006/relationships/slideLayout" Target="../slideLayouts/slideLayout19.xml"/><Relationship Id="rId6" Type="http://schemas.openxmlformats.org/officeDocument/2006/relationships/image" Target="../media/image18.svg"/><Relationship Id="rId11" Type="http://schemas.openxmlformats.org/officeDocument/2006/relationships/image" Target="../media/image33.png"/><Relationship Id="rId5" Type="http://schemas.openxmlformats.org/officeDocument/2006/relationships/image" Target="../media/image32.png"/><Relationship Id="rId10" Type="http://schemas.openxmlformats.org/officeDocument/2006/relationships/image" Target="../media/image16.svg"/><Relationship Id="rId4" Type="http://schemas.openxmlformats.org/officeDocument/2006/relationships/image" Target="../media/image21.svg"/><Relationship Id="rId9" Type="http://schemas.openxmlformats.org/officeDocument/2006/relationships/image" Target="../media/image21.png"/></Relationships>
</file>

<file path=ppt/slides/_rels/slide7.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4.png"/><Relationship Id="rId7"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19.xml"/><Relationship Id="rId6" Type="http://schemas.openxmlformats.org/officeDocument/2006/relationships/image" Target="../media/image16.svg"/><Relationship Id="rId5" Type="http://schemas.openxmlformats.org/officeDocument/2006/relationships/image" Target="../media/image21.png"/><Relationship Id="rId4" Type="http://schemas.openxmlformats.org/officeDocument/2006/relationships/image" Target="../media/image26.svg"/><Relationship Id="rId9" Type="http://schemas.openxmlformats.org/officeDocument/2006/relationships/image" Target="../media/image35.png"/></Relationships>
</file>

<file path=ppt/slides/_rels/slide8.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24.png"/><Relationship Id="rId7"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19.xml"/><Relationship Id="rId6" Type="http://schemas.openxmlformats.org/officeDocument/2006/relationships/image" Target="../media/image16.svg"/><Relationship Id="rId5" Type="http://schemas.openxmlformats.org/officeDocument/2006/relationships/image" Target="../media/image21.png"/><Relationship Id="rId4" Type="http://schemas.openxmlformats.org/officeDocument/2006/relationships/image" Target="../media/image26.svg"/><Relationship Id="rId9" Type="http://schemas.openxmlformats.org/officeDocument/2006/relationships/image" Target="../media/image37.png"/></Relationships>
</file>

<file path=ppt/slides/_rels/slide9.xml.rels><?xml version="1.0" encoding="UTF-8" standalone="yes"?>
<Relationships xmlns="http://schemas.openxmlformats.org/package/2006/relationships"><Relationship Id="rId8" Type="http://schemas.openxmlformats.org/officeDocument/2006/relationships/image" Target="../media/image21.svg"/><Relationship Id="rId13" Type="http://schemas.openxmlformats.org/officeDocument/2006/relationships/image" Target="../media/image22.png"/><Relationship Id="rId3" Type="http://schemas.openxmlformats.org/officeDocument/2006/relationships/image" Target="../media/image24.png"/><Relationship Id="rId7" Type="http://schemas.openxmlformats.org/officeDocument/2006/relationships/image" Target="../media/image31.png"/><Relationship Id="rId12" Type="http://schemas.openxmlformats.org/officeDocument/2006/relationships/image" Target="../media/image34.svg"/><Relationship Id="rId2" Type="http://schemas.openxmlformats.org/officeDocument/2006/relationships/notesSlide" Target="../notesSlides/notesSlide9.xml"/><Relationship Id="rId1" Type="http://schemas.openxmlformats.org/officeDocument/2006/relationships/slideLayout" Target="../slideLayouts/slideLayout19.xml"/><Relationship Id="rId6" Type="http://schemas.openxmlformats.org/officeDocument/2006/relationships/image" Target="../media/image16.svg"/><Relationship Id="rId11" Type="http://schemas.openxmlformats.org/officeDocument/2006/relationships/image" Target="../media/image33.png"/><Relationship Id="rId5" Type="http://schemas.openxmlformats.org/officeDocument/2006/relationships/image" Target="../media/image21.png"/><Relationship Id="rId10" Type="http://schemas.openxmlformats.org/officeDocument/2006/relationships/image" Target="../media/image18.svg"/><Relationship Id="rId4" Type="http://schemas.openxmlformats.org/officeDocument/2006/relationships/image" Target="../media/image26.svg"/><Relationship Id="rId9" Type="http://schemas.openxmlformats.org/officeDocument/2006/relationships/image" Target="../media/image3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texto 3">
            <a:extLst>
              <a:ext uri="{FF2B5EF4-FFF2-40B4-BE49-F238E27FC236}">
                <a16:creationId xmlns:a16="http://schemas.microsoft.com/office/drawing/2014/main" xmlns="" id="{2877A8C4-0F10-CC41-824E-CBDAAC054E3E}"/>
              </a:ext>
            </a:extLst>
          </p:cNvPr>
          <p:cNvSpPr>
            <a:spLocks noGrp="1"/>
          </p:cNvSpPr>
          <p:nvPr>
            <p:ph type="body" sz="quarter" idx="10"/>
          </p:nvPr>
        </p:nvSpPr>
        <p:spPr>
          <a:xfrm>
            <a:off x="871121" y="2042808"/>
            <a:ext cx="9650830" cy="746236"/>
          </a:xfrm>
        </p:spPr>
        <p:txBody>
          <a:bodyPr/>
          <a:lstStyle/>
          <a:p>
            <a:r>
              <a:rPr lang="es-ES" dirty="0"/>
              <a:t>Taller “Seguridad en dispositivos: Android e iOS”</a:t>
            </a:r>
          </a:p>
        </p:txBody>
      </p:sp>
    </p:spTree>
    <p:extLst>
      <p:ext uri="{BB962C8B-B14F-4D97-AF65-F5344CB8AC3E}">
        <p14:creationId xmlns:p14="http://schemas.microsoft.com/office/powerpoint/2010/main" val="37498352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texto 5">
            <a:extLst>
              <a:ext uri="{FF2B5EF4-FFF2-40B4-BE49-F238E27FC236}">
                <a16:creationId xmlns:a16="http://schemas.microsoft.com/office/drawing/2014/main" xmlns="" id="{7AE8F161-BDE2-4A9A-BFFF-B36A812E4FCC}"/>
              </a:ext>
            </a:extLst>
          </p:cNvPr>
          <p:cNvSpPr>
            <a:spLocks noGrp="1"/>
          </p:cNvSpPr>
          <p:nvPr>
            <p:ph type="body" sz="quarter" idx="15"/>
          </p:nvPr>
        </p:nvSpPr>
        <p:spPr/>
        <p:txBody>
          <a:bodyPr>
            <a:normAutofit lnSpcReduction="10000"/>
          </a:bodyPr>
          <a:lstStyle/>
          <a:p>
            <a:r>
              <a:rPr lang="es-ES" sz="1800" b="0" dirty="0"/>
              <a:t>Existen miles de aplicaciones para los dispositivos móviles y, algunas de ellas, nos sirven para </a:t>
            </a:r>
            <a:r>
              <a:rPr lang="es-ES" sz="1800" dirty="0"/>
              <a:t>mejorar la seguridad del dispositivo y nuestra privacidad</a:t>
            </a:r>
            <a:r>
              <a:rPr lang="es-ES" sz="1800" b="0" dirty="0"/>
              <a:t>:</a:t>
            </a:r>
            <a:endParaRPr lang="es-ES" sz="1800" dirty="0"/>
          </a:p>
        </p:txBody>
      </p:sp>
      <p:sp>
        <p:nvSpPr>
          <p:cNvPr id="7" name="Marcador de texto 6">
            <a:extLst>
              <a:ext uri="{FF2B5EF4-FFF2-40B4-BE49-F238E27FC236}">
                <a16:creationId xmlns:a16="http://schemas.microsoft.com/office/drawing/2014/main" xmlns="" id="{CAF1E7C4-2080-4E7A-993A-EDDDFBE1DA36}"/>
              </a:ext>
            </a:extLst>
          </p:cNvPr>
          <p:cNvSpPr>
            <a:spLocks noGrp="1"/>
          </p:cNvSpPr>
          <p:nvPr>
            <p:ph type="body" sz="quarter" idx="16"/>
          </p:nvPr>
        </p:nvSpPr>
        <p:spPr>
          <a:xfrm>
            <a:off x="932780" y="4832350"/>
            <a:ext cx="3554043" cy="459176"/>
          </a:xfrm>
        </p:spPr>
        <p:txBody>
          <a:bodyPr>
            <a:normAutofit/>
          </a:bodyPr>
          <a:lstStyle/>
          <a:p>
            <a:pPr algn="ctr"/>
            <a:r>
              <a:rPr lang="es-ES" b="1" dirty="0"/>
              <a:t>Aplicaciones de antivirus</a:t>
            </a:r>
          </a:p>
        </p:txBody>
      </p:sp>
      <p:sp>
        <p:nvSpPr>
          <p:cNvPr id="3" name="Marcador de texto 2">
            <a:extLst>
              <a:ext uri="{FF2B5EF4-FFF2-40B4-BE49-F238E27FC236}">
                <a16:creationId xmlns:a16="http://schemas.microsoft.com/office/drawing/2014/main" xmlns="" id="{49EF7BC4-950D-4E61-8E9D-C1D051702C03}"/>
              </a:ext>
            </a:extLst>
          </p:cNvPr>
          <p:cNvSpPr>
            <a:spLocks noGrp="1"/>
          </p:cNvSpPr>
          <p:nvPr>
            <p:ph type="body" sz="quarter" idx="13"/>
          </p:nvPr>
        </p:nvSpPr>
        <p:spPr>
          <a:xfrm>
            <a:off x="346075" y="437297"/>
            <a:ext cx="6819223" cy="781903"/>
          </a:xfrm>
        </p:spPr>
        <p:txBody>
          <a:bodyPr>
            <a:normAutofit/>
          </a:bodyPr>
          <a:lstStyle/>
          <a:p>
            <a:r>
              <a:rPr lang="es-ES" sz="2000" dirty="0"/>
              <a:t>3. SOFTWARE DE SEGURIDAD</a:t>
            </a:r>
          </a:p>
        </p:txBody>
      </p:sp>
      <p:sp>
        <p:nvSpPr>
          <p:cNvPr id="13" name="Marcador de texto 6">
            <a:extLst>
              <a:ext uri="{FF2B5EF4-FFF2-40B4-BE49-F238E27FC236}">
                <a16:creationId xmlns:a16="http://schemas.microsoft.com/office/drawing/2014/main" xmlns="" id="{DEA46E57-F0AA-427C-9CE2-2BC1CB13D6B8}"/>
              </a:ext>
            </a:extLst>
          </p:cNvPr>
          <p:cNvSpPr>
            <a:spLocks noGrp="1"/>
          </p:cNvSpPr>
          <p:nvPr>
            <p:ph type="body" sz="quarter" idx="18"/>
          </p:nvPr>
        </p:nvSpPr>
        <p:spPr>
          <a:xfrm>
            <a:off x="7705179" y="4832350"/>
            <a:ext cx="3554413" cy="459681"/>
          </a:xfrm>
        </p:spPr>
        <p:txBody>
          <a:bodyPr>
            <a:normAutofit/>
          </a:bodyPr>
          <a:lstStyle/>
          <a:p>
            <a:pPr algn="ctr"/>
            <a:r>
              <a:rPr lang="es-ES" b="1" dirty="0"/>
              <a:t>Bloqueo de aplicaciones</a:t>
            </a:r>
          </a:p>
        </p:txBody>
      </p:sp>
      <p:sp>
        <p:nvSpPr>
          <p:cNvPr id="8" name="Diagrama de flujo: terminador 7">
            <a:extLst>
              <a:ext uri="{FF2B5EF4-FFF2-40B4-BE49-F238E27FC236}">
                <a16:creationId xmlns:a16="http://schemas.microsoft.com/office/drawing/2014/main" xmlns="" id="{4F498865-D2DF-48E8-B2FA-633785868DAA}"/>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9" name="Gráfico 8">
            <a:extLst>
              <a:ext uri="{FF2B5EF4-FFF2-40B4-BE49-F238E27FC236}">
                <a16:creationId xmlns:a16="http://schemas.microsoft.com/office/drawing/2014/main" xmlns="" id="{6F3C39B8-5E8D-4F10-BC78-435164751345}"/>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xmlns="" r:embed="rId4"/>
              </a:ext>
            </a:extLst>
          </a:blip>
          <a:stretch>
            <a:fillRect/>
          </a:stretch>
        </p:blipFill>
        <p:spPr>
          <a:xfrm>
            <a:off x="161370" y="6010083"/>
            <a:ext cx="691200" cy="691200"/>
          </a:xfrm>
          <a:prstGeom prst="rect">
            <a:avLst/>
          </a:prstGeom>
        </p:spPr>
      </p:pic>
      <p:pic>
        <p:nvPicPr>
          <p:cNvPr id="10" name="Gráfico 9">
            <a:extLst>
              <a:ext uri="{FF2B5EF4-FFF2-40B4-BE49-F238E27FC236}">
                <a16:creationId xmlns:a16="http://schemas.microsoft.com/office/drawing/2014/main" xmlns="" id="{73620FBB-7EE8-438A-A000-FFEBD85569A3}"/>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xmlns="" r:embed="rId6"/>
              </a:ext>
            </a:extLst>
          </a:blip>
          <a:stretch>
            <a:fillRect/>
          </a:stretch>
        </p:blipFill>
        <p:spPr>
          <a:xfrm>
            <a:off x="932780" y="6010083"/>
            <a:ext cx="689808" cy="689808"/>
          </a:xfrm>
          <a:prstGeom prst="rect">
            <a:avLst/>
          </a:prstGeom>
        </p:spPr>
      </p:pic>
      <p:sp>
        <p:nvSpPr>
          <p:cNvPr id="11" name="Marcador de texto 6">
            <a:extLst>
              <a:ext uri="{FF2B5EF4-FFF2-40B4-BE49-F238E27FC236}">
                <a16:creationId xmlns:a16="http://schemas.microsoft.com/office/drawing/2014/main" xmlns="" id="{87E52C3C-27E6-499B-AF7E-3F4931270B39}"/>
              </a:ext>
            </a:extLst>
          </p:cNvPr>
          <p:cNvSpPr txBox="1">
            <a:spLocks/>
          </p:cNvSpPr>
          <p:nvPr/>
        </p:nvSpPr>
        <p:spPr>
          <a:xfrm>
            <a:off x="4318980" y="4832855"/>
            <a:ext cx="3554043" cy="459176"/>
          </a:xfrm>
          <a:prstGeom prst="rect">
            <a:avLst/>
          </a:prstGeom>
        </p:spPr>
        <p:txBody>
          <a:bodyPr vert="horz" lIns="0" tIns="0" rIns="0" bIns="0" rtlCol="0">
            <a:normAutofit/>
          </a:bodyPr>
          <a:lstStyle>
            <a:lvl1pPr marL="0" indent="0" algn="just" defTabSz="914400" rtl="0" eaLnBrk="1" latinLnBrk="0" hangingPunct="1">
              <a:lnSpc>
                <a:spcPct val="90000"/>
              </a:lnSpc>
              <a:spcBef>
                <a:spcPts val="1000"/>
              </a:spcBef>
              <a:buFontTx/>
              <a:buNone/>
              <a:defRPr sz="1800" kern="1200">
                <a:solidFill>
                  <a:srgbClr val="46546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s-ES" b="1" dirty="0"/>
              <a:t>Aplicaciones de cifrado</a:t>
            </a:r>
          </a:p>
        </p:txBody>
      </p:sp>
      <p:sp>
        <p:nvSpPr>
          <p:cNvPr id="12" name="Diagrama de flujo: terminador 11">
            <a:extLst>
              <a:ext uri="{FF2B5EF4-FFF2-40B4-BE49-F238E27FC236}">
                <a16:creationId xmlns:a16="http://schemas.microsoft.com/office/drawing/2014/main" xmlns="" id="{EE4CBF86-15BA-4B72-B50D-FA3C9A4D49F6}"/>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14" name="Gráfico 13">
            <a:extLst>
              <a:ext uri="{FF2B5EF4-FFF2-40B4-BE49-F238E27FC236}">
                <a16:creationId xmlns:a16="http://schemas.microsoft.com/office/drawing/2014/main" xmlns="" id="{919E90C1-C61C-4CCC-B4BD-3AB7B8CAE951}"/>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xmlns="" r:embed="rId6"/>
              </a:ext>
            </a:extLst>
          </a:blip>
          <a:stretch>
            <a:fillRect/>
          </a:stretch>
        </p:blipFill>
        <p:spPr>
          <a:xfrm>
            <a:off x="932780" y="6010083"/>
            <a:ext cx="689808" cy="689808"/>
          </a:xfrm>
          <a:prstGeom prst="rect">
            <a:avLst/>
          </a:prstGeom>
        </p:spPr>
      </p:pic>
      <p:pic>
        <p:nvPicPr>
          <p:cNvPr id="16" name="Imagen 15" descr="Imagen que contiene dibujo&#10;&#10;Descripción generada automáticamente">
            <a:extLst>
              <a:ext uri="{FF2B5EF4-FFF2-40B4-BE49-F238E27FC236}">
                <a16:creationId xmlns:a16="http://schemas.microsoft.com/office/drawing/2014/main" xmlns="" id="{9CECCBA5-BE87-4D8F-8F41-5B578A602882}"/>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61370" y="6008987"/>
            <a:ext cx="691200" cy="691200"/>
          </a:xfrm>
          <a:prstGeom prst="rect">
            <a:avLst/>
          </a:prstGeom>
        </p:spPr>
      </p:pic>
      <p:pic>
        <p:nvPicPr>
          <p:cNvPr id="4" name="Imagen 3" descr="Imagen que contiene firmar, señal, reloj, rojo&#10;&#10;Descripción generada automáticamente">
            <a:extLst>
              <a:ext uri="{FF2B5EF4-FFF2-40B4-BE49-F238E27FC236}">
                <a16:creationId xmlns:a16="http://schemas.microsoft.com/office/drawing/2014/main" xmlns="" id="{734C2DFE-CED2-4773-87AD-BF2F1BF7CCE0}"/>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1689028" y="2154455"/>
            <a:ext cx="1873704" cy="2678400"/>
          </a:xfrm>
          <a:prstGeom prst="rect">
            <a:avLst/>
          </a:prstGeom>
        </p:spPr>
      </p:pic>
      <p:pic>
        <p:nvPicPr>
          <p:cNvPr id="18" name="Imagen 17" descr="Imagen que contiene estacionamiento, medidor, negro, lado&#10;&#10;Descripción generada automáticamente">
            <a:extLst>
              <a:ext uri="{FF2B5EF4-FFF2-40B4-BE49-F238E27FC236}">
                <a16:creationId xmlns:a16="http://schemas.microsoft.com/office/drawing/2014/main" xmlns="" id="{F6285D63-7B09-4FE6-B5D7-774D1F6EA50A}"/>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8183829" y="2059757"/>
            <a:ext cx="2597112" cy="2676839"/>
          </a:xfrm>
          <a:prstGeom prst="rect">
            <a:avLst/>
          </a:prstGeom>
        </p:spPr>
      </p:pic>
      <p:pic>
        <p:nvPicPr>
          <p:cNvPr id="20" name="Imagen 19" descr="Imagen que contiene captura de pantalla&#10;&#10;Descripción generada automáticamente">
            <a:extLst>
              <a:ext uri="{FF2B5EF4-FFF2-40B4-BE49-F238E27FC236}">
                <a16:creationId xmlns:a16="http://schemas.microsoft.com/office/drawing/2014/main" xmlns="" id="{2D247022-D412-4C88-AA59-980A6F8F15E1}"/>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4394991" y="3174522"/>
            <a:ext cx="3402018" cy="1212992"/>
          </a:xfrm>
          <a:prstGeom prst="rect">
            <a:avLst/>
          </a:prstGeom>
        </p:spPr>
      </p:pic>
    </p:spTree>
    <p:extLst>
      <p:ext uri="{BB962C8B-B14F-4D97-AF65-F5344CB8AC3E}">
        <p14:creationId xmlns:p14="http://schemas.microsoft.com/office/powerpoint/2010/main" val="25501282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texto 6">
            <a:extLst>
              <a:ext uri="{FF2B5EF4-FFF2-40B4-BE49-F238E27FC236}">
                <a16:creationId xmlns:a16="http://schemas.microsoft.com/office/drawing/2014/main" xmlns="" id="{CAF1E7C4-2080-4E7A-993A-EDDDFBE1DA36}"/>
              </a:ext>
            </a:extLst>
          </p:cNvPr>
          <p:cNvSpPr>
            <a:spLocks noGrp="1"/>
          </p:cNvSpPr>
          <p:nvPr>
            <p:ph type="body" sz="quarter" idx="16"/>
          </p:nvPr>
        </p:nvSpPr>
        <p:spPr>
          <a:xfrm>
            <a:off x="932780" y="4832350"/>
            <a:ext cx="3554043" cy="459176"/>
          </a:xfrm>
        </p:spPr>
        <p:txBody>
          <a:bodyPr>
            <a:normAutofit/>
          </a:bodyPr>
          <a:lstStyle/>
          <a:p>
            <a:pPr algn="ctr"/>
            <a:r>
              <a:rPr lang="es-ES" b="1" dirty="0"/>
              <a:t>Gestores de contraseñas</a:t>
            </a:r>
          </a:p>
        </p:txBody>
      </p:sp>
      <p:sp>
        <p:nvSpPr>
          <p:cNvPr id="3" name="Marcador de texto 2">
            <a:extLst>
              <a:ext uri="{FF2B5EF4-FFF2-40B4-BE49-F238E27FC236}">
                <a16:creationId xmlns:a16="http://schemas.microsoft.com/office/drawing/2014/main" xmlns="" id="{49EF7BC4-950D-4E61-8E9D-C1D051702C03}"/>
              </a:ext>
            </a:extLst>
          </p:cNvPr>
          <p:cNvSpPr>
            <a:spLocks noGrp="1"/>
          </p:cNvSpPr>
          <p:nvPr>
            <p:ph type="body" sz="quarter" idx="13"/>
          </p:nvPr>
        </p:nvSpPr>
        <p:spPr>
          <a:xfrm>
            <a:off x="346075" y="437297"/>
            <a:ext cx="6819223" cy="781903"/>
          </a:xfrm>
        </p:spPr>
        <p:txBody>
          <a:bodyPr>
            <a:normAutofit/>
          </a:bodyPr>
          <a:lstStyle/>
          <a:p>
            <a:r>
              <a:rPr lang="es-ES" sz="2000" dirty="0"/>
              <a:t>3. SOFTWARE DE SEGURIDAD</a:t>
            </a:r>
          </a:p>
        </p:txBody>
      </p:sp>
      <p:sp>
        <p:nvSpPr>
          <p:cNvPr id="13" name="Marcador de texto 6">
            <a:extLst>
              <a:ext uri="{FF2B5EF4-FFF2-40B4-BE49-F238E27FC236}">
                <a16:creationId xmlns:a16="http://schemas.microsoft.com/office/drawing/2014/main" xmlns="" id="{DEA46E57-F0AA-427C-9CE2-2BC1CB13D6B8}"/>
              </a:ext>
            </a:extLst>
          </p:cNvPr>
          <p:cNvSpPr>
            <a:spLocks noGrp="1"/>
          </p:cNvSpPr>
          <p:nvPr>
            <p:ph type="body" sz="quarter" idx="18"/>
          </p:nvPr>
        </p:nvSpPr>
        <p:spPr>
          <a:xfrm>
            <a:off x="7705179" y="4832350"/>
            <a:ext cx="3554413" cy="459681"/>
          </a:xfrm>
        </p:spPr>
        <p:txBody>
          <a:bodyPr>
            <a:normAutofit lnSpcReduction="10000"/>
          </a:bodyPr>
          <a:lstStyle/>
          <a:p>
            <a:pPr algn="ctr"/>
            <a:r>
              <a:rPr lang="es-ES" b="1" dirty="0"/>
              <a:t>Aplicaciones de privacidad y navegación por Internet</a:t>
            </a:r>
          </a:p>
        </p:txBody>
      </p:sp>
      <p:sp>
        <p:nvSpPr>
          <p:cNvPr id="8" name="Diagrama de flujo: terminador 7">
            <a:extLst>
              <a:ext uri="{FF2B5EF4-FFF2-40B4-BE49-F238E27FC236}">
                <a16:creationId xmlns:a16="http://schemas.microsoft.com/office/drawing/2014/main" xmlns="" id="{4F498865-D2DF-48E8-B2FA-633785868DAA}"/>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9" name="Gráfico 8">
            <a:extLst>
              <a:ext uri="{FF2B5EF4-FFF2-40B4-BE49-F238E27FC236}">
                <a16:creationId xmlns:a16="http://schemas.microsoft.com/office/drawing/2014/main" xmlns="" id="{6F3C39B8-5E8D-4F10-BC78-435164751345}"/>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xmlns="" r:embed="rId4"/>
              </a:ext>
            </a:extLst>
          </a:blip>
          <a:stretch>
            <a:fillRect/>
          </a:stretch>
        </p:blipFill>
        <p:spPr>
          <a:xfrm>
            <a:off x="161370" y="6010083"/>
            <a:ext cx="691200" cy="691200"/>
          </a:xfrm>
          <a:prstGeom prst="rect">
            <a:avLst/>
          </a:prstGeom>
        </p:spPr>
      </p:pic>
      <p:pic>
        <p:nvPicPr>
          <p:cNvPr id="10" name="Gráfico 9">
            <a:extLst>
              <a:ext uri="{FF2B5EF4-FFF2-40B4-BE49-F238E27FC236}">
                <a16:creationId xmlns:a16="http://schemas.microsoft.com/office/drawing/2014/main" xmlns="" id="{73620FBB-7EE8-438A-A000-FFEBD85569A3}"/>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xmlns="" r:embed="rId6"/>
              </a:ext>
            </a:extLst>
          </a:blip>
          <a:stretch>
            <a:fillRect/>
          </a:stretch>
        </p:blipFill>
        <p:spPr>
          <a:xfrm>
            <a:off x="932780" y="6010083"/>
            <a:ext cx="689808" cy="689808"/>
          </a:xfrm>
          <a:prstGeom prst="rect">
            <a:avLst/>
          </a:prstGeom>
        </p:spPr>
      </p:pic>
      <p:sp>
        <p:nvSpPr>
          <p:cNvPr id="11" name="Marcador de texto 6">
            <a:extLst>
              <a:ext uri="{FF2B5EF4-FFF2-40B4-BE49-F238E27FC236}">
                <a16:creationId xmlns:a16="http://schemas.microsoft.com/office/drawing/2014/main" xmlns="" id="{87E52C3C-27E6-499B-AF7E-3F4931270B39}"/>
              </a:ext>
            </a:extLst>
          </p:cNvPr>
          <p:cNvSpPr txBox="1">
            <a:spLocks/>
          </p:cNvSpPr>
          <p:nvPr/>
        </p:nvSpPr>
        <p:spPr>
          <a:xfrm>
            <a:off x="4318980" y="4832855"/>
            <a:ext cx="3554043" cy="1177228"/>
          </a:xfrm>
          <a:prstGeom prst="rect">
            <a:avLst/>
          </a:prstGeom>
        </p:spPr>
        <p:txBody>
          <a:bodyPr vert="horz" lIns="0" tIns="0" rIns="0" bIns="0" rtlCol="0">
            <a:normAutofit/>
          </a:bodyPr>
          <a:lstStyle>
            <a:lvl1pPr marL="0" indent="0" algn="just" defTabSz="914400" rtl="0" eaLnBrk="1" latinLnBrk="0" hangingPunct="1">
              <a:lnSpc>
                <a:spcPct val="90000"/>
              </a:lnSpc>
              <a:spcBef>
                <a:spcPts val="1000"/>
              </a:spcBef>
              <a:buFontTx/>
              <a:buNone/>
              <a:defRPr sz="1800" kern="1200">
                <a:solidFill>
                  <a:srgbClr val="46546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s-ES" b="1" dirty="0"/>
              <a:t>Aplicaciones de verificación en dos pasos o factor múltiple de autenticación</a:t>
            </a:r>
          </a:p>
        </p:txBody>
      </p:sp>
      <p:sp>
        <p:nvSpPr>
          <p:cNvPr id="14" name="Diagrama de flujo: terminador 13">
            <a:extLst>
              <a:ext uri="{FF2B5EF4-FFF2-40B4-BE49-F238E27FC236}">
                <a16:creationId xmlns:a16="http://schemas.microsoft.com/office/drawing/2014/main" xmlns="" id="{6D38756A-4E42-45E7-8670-23F316FC1D3D}"/>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16" name="Gráfico 15">
            <a:extLst>
              <a:ext uri="{FF2B5EF4-FFF2-40B4-BE49-F238E27FC236}">
                <a16:creationId xmlns:a16="http://schemas.microsoft.com/office/drawing/2014/main" xmlns="" id="{0E76FD67-4698-454A-AA44-C2A01AD9AEAF}"/>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xmlns="" r:embed="rId6"/>
              </a:ext>
            </a:extLst>
          </a:blip>
          <a:stretch>
            <a:fillRect/>
          </a:stretch>
        </p:blipFill>
        <p:spPr>
          <a:xfrm>
            <a:off x="932780" y="6010083"/>
            <a:ext cx="689808" cy="689808"/>
          </a:xfrm>
          <a:prstGeom prst="rect">
            <a:avLst/>
          </a:prstGeom>
        </p:spPr>
      </p:pic>
      <p:pic>
        <p:nvPicPr>
          <p:cNvPr id="17" name="Imagen 16" descr="Imagen que contiene dibujo&#10;&#10;Descripción generada automáticamente">
            <a:extLst>
              <a:ext uri="{FF2B5EF4-FFF2-40B4-BE49-F238E27FC236}">
                <a16:creationId xmlns:a16="http://schemas.microsoft.com/office/drawing/2014/main" xmlns="" id="{08216A83-212F-447E-AB30-369F3F22B2E8}"/>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61370" y="6008987"/>
            <a:ext cx="691200" cy="691200"/>
          </a:xfrm>
          <a:prstGeom prst="rect">
            <a:avLst/>
          </a:prstGeom>
        </p:spPr>
      </p:pic>
      <p:pic>
        <p:nvPicPr>
          <p:cNvPr id="12" name="Imagen 11" descr="Imagen que contiene cuarto&#10;&#10;Descripción generada automáticamente">
            <a:extLst>
              <a:ext uri="{FF2B5EF4-FFF2-40B4-BE49-F238E27FC236}">
                <a16:creationId xmlns:a16="http://schemas.microsoft.com/office/drawing/2014/main" xmlns="" id="{1011E2B9-06D4-4C1B-94E8-DBEA1399DF05}"/>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1783228" y="1951779"/>
            <a:ext cx="2289214" cy="2678400"/>
          </a:xfrm>
          <a:prstGeom prst="rect">
            <a:avLst/>
          </a:prstGeom>
        </p:spPr>
      </p:pic>
      <p:pic>
        <p:nvPicPr>
          <p:cNvPr id="19" name="Imagen 18">
            <a:extLst>
              <a:ext uri="{FF2B5EF4-FFF2-40B4-BE49-F238E27FC236}">
                <a16:creationId xmlns:a16="http://schemas.microsoft.com/office/drawing/2014/main" xmlns="" id="{84EF5396-EFBC-4921-8DF0-F2F8EAF012C0}"/>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8559959" y="1951779"/>
            <a:ext cx="2289214" cy="2678400"/>
          </a:xfrm>
          <a:prstGeom prst="rect">
            <a:avLst/>
          </a:prstGeom>
        </p:spPr>
      </p:pic>
      <p:pic>
        <p:nvPicPr>
          <p:cNvPr id="21" name="Imagen 20" descr="Imagen que contiene señal, reloj&#10;&#10;Descripción generada automáticamente">
            <a:extLst>
              <a:ext uri="{FF2B5EF4-FFF2-40B4-BE49-F238E27FC236}">
                <a16:creationId xmlns:a16="http://schemas.microsoft.com/office/drawing/2014/main" xmlns="" id="{F72FD36B-AF78-4AC6-8476-56A403C5B392}"/>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4979579" y="1951779"/>
            <a:ext cx="2289214" cy="2678400"/>
          </a:xfrm>
          <a:prstGeom prst="rect">
            <a:avLst/>
          </a:prstGeom>
        </p:spPr>
      </p:pic>
    </p:spTree>
    <p:extLst>
      <p:ext uri="{BB962C8B-B14F-4D97-AF65-F5344CB8AC3E}">
        <p14:creationId xmlns:p14="http://schemas.microsoft.com/office/powerpoint/2010/main" val="18324647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xmlns="" id="{49EF7BC4-950D-4E61-8E9D-C1D051702C03}"/>
              </a:ext>
            </a:extLst>
          </p:cNvPr>
          <p:cNvSpPr>
            <a:spLocks noGrp="1"/>
          </p:cNvSpPr>
          <p:nvPr>
            <p:ph type="body" sz="quarter" idx="13"/>
          </p:nvPr>
        </p:nvSpPr>
        <p:spPr>
          <a:xfrm>
            <a:off x="346075" y="437297"/>
            <a:ext cx="6819223" cy="781903"/>
          </a:xfrm>
        </p:spPr>
        <p:txBody>
          <a:bodyPr>
            <a:normAutofit/>
          </a:bodyPr>
          <a:lstStyle/>
          <a:p>
            <a:r>
              <a:rPr lang="es-ES" sz="2000" dirty="0"/>
              <a:t>3. SOFTWARE DE SEGURIDAD</a:t>
            </a:r>
          </a:p>
        </p:txBody>
      </p:sp>
      <p:sp>
        <p:nvSpPr>
          <p:cNvPr id="11" name="Marcador de texto 6">
            <a:extLst>
              <a:ext uri="{FF2B5EF4-FFF2-40B4-BE49-F238E27FC236}">
                <a16:creationId xmlns:a16="http://schemas.microsoft.com/office/drawing/2014/main" xmlns="" id="{87E52C3C-27E6-499B-AF7E-3F4931270B39}"/>
              </a:ext>
            </a:extLst>
          </p:cNvPr>
          <p:cNvSpPr txBox="1">
            <a:spLocks/>
          </p:cNvSpPr>
          <p:nvPr/>
        </p:nvSpPr>
        <p:spPr>
          <a:xfrm>
            <a:off x="1600523" y="1588507"/>
            <a:ext cx="5969153" cy="1177228"/>
          </a:xfrm>
          <a:prstGeom prst="rect">
            <a:avLst/>
          </a:prstGeom>
        </p:spPr>
        <p:txBody>
          <a:bodyPr vert="horz" lIns="0" tIns="0" rIns="0" bIns="0" rtlCol="0">
            <a:normAutofit/>
          </a:bodyPr>
          <a:lstStyle>
            <a:lvl1pPr marL="0" indent="0" algn="just" defTabSz="914400" rtl="0" eaLnBrk="1" latinLnBrk="0" hangingPunct="1">
              <a:lnSpc>
                <a:spcPct val="90000"/>
              </a:lnSpc>
              <a:spcBef>
                <a:spcPts val="1000"/>
              </a:spcBef>
              <a:buFontTx/>
              <a:buNone/>
              <a:defRPr sz="1800" kern="1200">
                <a:solidFill>
                  <a:srgbClr val="46546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s-ES" b="1" dirty="0"/>
              <a:t>CONAN </a:t>
            </a:r>
            <a:r>
              <a:rPr lang="es-ES" b="1" dirty="0" err="1" smtClean="0"/>
              <a:t>mobile</a:t>
            </a:r>
            <a:r>
              <a:rPr lang="es-ES" b="1" dirty="0"/>
              <a:t> </a:t>
            </a:r>
            <a:r>
              <a:rPr lang="es-ES" dirty="0" smtClean="0"/>
              <a:t>es una </a:t>
            </a:r>
            <a:r>
              <a:rPr lang="en-US" dirty="0" err="1" smtClean="0">
                <a:latin typeface="Calibri" panose="020F0502020204030204" pitchFamily="34" charset="0"/>
                <a:ea typeface="MS Mincho" panose="02020609040205080304" pitchFamily="49" charset="-128"/>
                <a:cs typeface="Verdana" panose="020B0604030504040204" pitchFamily="34" charset="0"/>
              </a:rPr>
              <a:t>aplicación</a:t>
            </a:r>
            <a:r>
              <a:rPr lang="en-US" dirty="0" smtClean="0">
                <a:latin typeface="Calibri" panose="020F0502020204030204" pitchFamily="34" charset="0"/>
                <a:ea typeface="MS Mincho" panose="02020609040205080304" pitchFamily="49" charset="-128"/>
                <a:cs typeface="Verdana" panose="020B0604030504040204" pitchFamily="34" charset="0"/>
              </a:rPr>
              <a:t> para </a:t>
            </a:r>
            <a:r>
              <a:rPr lang="en-US" dirty="0" err="1">
                <a:latin typeface="Calibri" panose="020F0502020204030204" pitchFamily="34" charset="0"/>
                <a:ea typeface="MS Mincho" panose="02020609040205080304" pitchFamily="49" charset="-128"/>
                <a:cs typeface="Verdana" panose="020B0604030504040204" pitchFamily="34" charset="0"/>
              </a:rPr>
              <a:t>dispositivos</a:t>
            </a:r>
            <a:r>
              <a:rPr lang="en-US" dirty="0">
                <a:latin typeface="Calibri" panose="020F0502020204030204" pitchFamily="34" charset="0"/>
                <a:ea typeface="MS Mincho" panose="02020609040205080304" pitchFamily="49" charset="-128"/>
                <a:cs typeface="Verdana" panose="020B0604030504040204" pitchFamily="34" charset="0"/>
              </a:rPr>
              <a:t> Android, </a:t>
            </a:r>
            <a:r>
              <a:rPr lang="en-US" dirty="0" err="1">
                <a:latin typeface="Calibri" panose="020F0502020204030204" pitchFamily="34" charset="0"/>
                <a:ea typeface="MS Mincho" panose="02020609040205080304" pitchFamily="49" charset="-128"/>
                <a:cs typeface="Verdana" panose="020B0604030504040204" pitchFamily="34" charset="0"/>
              </a:rPr>
              <a:t>que</a:t>
            </a:r>
            <a:r>
              <a:rPr lang="en-US" dirty="0">
                <a:latin typeface="Calibri" panose="020F0502020204030204" pitchFamily="34" charset="0"/>
                <a:ea typeface="MS Mincho" panose="02020609040205080304" pitchFamily="49" charset="-128"/>
                <a:cs typeface="Verdana" panose="020B0604030504040204" pitchFamily="34" charset="0"/>
              </a:rPr>
              <a:t> </a:t>
            </a:r>
            <a:r>
              <a:rPr lang="en-US" dirty="0" err="1">
                <a:latin typeface="Calibri" panose="020F0502020204030204" pitchFamily="34" charset="0"/>
                <a:ea typeface="MS Mincho" panose="02020609040205080304" pitchFamily="49" charset="-128"/>
                <a:cs typeface="Verdana" panose="020B0604030504040204" pitchFamily="34" charset="0"/>
              </a:rPr>
              <a:t>ayuda</a:t>
            </a:r>
            <a:r>
              <a:rPr lang="en-US" dirty="0">
                <a:latin typeface="Calibri" panose="020F0502020204030204" pitchFamily="34" charset="0"/>
                <a:ea typeface="MS Mincho" panose="02020609040205080304" pitchFamily="49" charset="-128"/>
                <a:cs typeface="Verdana" panose="020B0604030504040204" pitchFamily="34" charset="0"/>
              </a:rPr>
              <a:t> a </a:t>
            </a:r>
            <a:r>
              <a:rPr lang="en-US" dirty="0" err="1">
                <a:latin typeface="Calibri" panose="020F0502020204030204" pitchFamily="34" charset="0"/>
                <a:ea typeface="MS Mincho" panose="02020609040205080304" pitchFamily="49" charset="-128"/>
                <a:cs typeface="Verdana" panose="020B0604030504040204" pitchFamily="34" charset="0"/>
              </a:rPr>
              <a:t>comprobar</a:t>
            </a:r>
            <a:r>
              <a:rPr lang="en-US" dirty="0">
                <a:latin typeface="Calibri" panose="020F0502020204030204" pitchFamily="34" charset="0"/>
                <a:ea typeface="MS Mincho" panose="02020609040205080304" pitchFamily="49" charset="-128"/>
                <a:cs typeface="Verdana" panose="020B0604030504040204" pitchFamily="34" charset="0"/>
              </a:rPr>
              <a:t> el </a:t>
            </a:r>
            <a:r>
              <a:rPr lang="en-US" dirty="0" err="1">
                <a:latin typeface="Calibri" panose="020F0502020204030204" pitchFamily="34" charset="0"/>
                <a:ea typeface="MS Mincho" panose="02020609040205080304" pitchFamily="49" charset="-128"/>
                <a:cs typeface="Verdana" panose="020B0604030504040204" pitchFamily="34" charset="0"/>
              </a:rPr>
              <a:t>nivel</a:t>
            </a:r>
            <a:r>
              <a:rPr lang="en-US" dirty="0">
                <a:latin typeface="Calibri" panose="020F0502020204030204" pitchFamily="34" charset="0"/>
                <a:ea typeface="MS Mincho" panose="02020609040205080304" pitchFamily="49" charset="-128"/>
                <a:cs typeface="Verdana" panose="020B0604030504040204" pitchFamily="34" charset="0"/>
              </a:rPr>
              <a:t> de </a:t>
            </a:r>
            <a:r>
              <a:rPr lang="en-US" dirty="0" err="1">
                <a:latin typeface="Calibri" panose="020F0502020204030204" pitchFamily="34" charset="0"/>
                <a:ea typeface="MS Mincho" panose="02020609040205080304" pitchFamily="49" charset="-128"/>
                <a:cs typeface="Verdana" panose="020B0604030504040204" pitchFamily="34" charset="0"/>
              </a:rPr>
              <a:t>seguridad</a:t>
            </a:r>
            <a:r>
              <a:rPr lang="en-US" dirty="0">
                <a:latin typeface="Calibri" panose="020F0502020204030204" pitchFamily="34" charset="0"/>
                <a:ea typeface="MS Mincho" panose="02020609040205080304" pitchFamily="49" charset="-128"/>
                <a:cs typeface="Verdana" panose="020B0604030504040204" pitchFamily="34" charset="0"/>
              </a:rPr>
              <a:t> de los </a:t>
            </a:r>
            <a:r>
              <a:rPr lang="en-US" dirty="0" err="1" smtClean="0">
                <a:latin typeface="Calibri" panose="020F0502020204030204" pitchFamily="34" charset="0"/>
                <a:ea typeface="MS Mincho" panose="02020609040205080304" pitchFamily="49" charset="-128"/>
                <a:cs typeface="Verdana" panose="020B0604030504040204" pitchFamily="34" charset="0"/>
              </a:rPr>
              <a:t>dispositivos</a:t>
            </a:r>
            <a:endParaRPr lang="es-ES" b="1" dirty="0"/>
          </a:p>
        </p:txBody>
      </p:sp>
      <p:pic>
        <p:nvPicPr>
          <p:cNvPr id="20" name="Imagen 19">
            <a:extLst>
              <a:ext uri="{FF2B5EF4-FFF2-40B4-BE49-F238E27FC236}">
                <a16:creationId xmlns:a16="http://schemas.microsoft.com/office/drawing/2014/main" xmlns="" id="{4253257C-74EF-4C5D-B9BC-DDE5ED8D9259}"/>
              </a:ext>
            </a:extLst>
          </p:cNvPr>
          <p:cNvPicPr>
            <a:picLocks noChangeAspect="1"/>
          </p:cNvPicPr>
          <p:nvPr/>
        </p:nvPicPr>
        <p:blipFill>
          <a:blip r:embed="rId3"/>
          <a:stretch>
            <a:fillRect/>
          </a:stretch>
        </p:blipFill>
        <p:spPr>
          <a:xfrm>
            <a:off x="372655" y="1312455"/>
            <a:ext cx="1227868" cy="1236164"/>
          </a:xfrm>
          <a:prstGeom prst="rect">
            <a:avLst/>
          </a:prstGeom>
        </p:spPr>
      </p:pic>
      <p:sp>
        <p:nvSpPr>
          <p:cNvPr id="12" name="Diagrama de flujo: terminador 11">
            <a:extLst>
              <a:ext uri="{FF2B5EF4-FFF2-40B4-BE49-F238E27FC236}">
                <a16:creationId xmlns:a16="http://schemas.microsoft.com/office/drawing/2014/main" xmlns="" id="{646708FA-C8DA-4281-BFEF-B297101D6E69}"/>
              </a:ext>
            </a:extLst>
          </p:cNvPr>
          <p:cNvSpPr/>
          <p:nvPr/>
        </p:nvSpPr>
        <p:spPr>
          <a:xfrm>
            <a:off x="-986590"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13" name="Gráfico 12">
            <a:extLst>
              <a:ext uri="{FF2B5EF4-FFF2-40B4-BE49-F238E27FC236}">
                <a16:creationId xmlns:a16="http://schemas.microsoft.com/office/drawing/2014/main" xmlns="" id="{0E6D191B-BA4E-444F-8BFD-1FBA9581FA24}"/>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xmlns="" r:embed="rId5"/>
              </a:ext>
            </a:extLst>
          </a:blip>
          <a:stretch>
            <a:fillRect/>
          </a:stretch>
        </p:blipFill>
        <p:spPr>
          <a:xfrm>
            <a:off x="162762" y="6010083"/>
            <a:ext cx="689808" cy="689808"/>
          </a:xfrm>
          <a:prstGeom prst="rect">
            <a:avLst/>
          </a:prstGeom>
        </p:spPr>
      </p:pic>
      <p:pic>
        <p:nvPicPr>
          <p:cNvPr id="14" name="Imagen 13" descr="Imagen que contiene dibujo&#10;&#10;Descripción generada automáticamente">
            <a:extLst>
              <a:ext uri="{FF2B5EF4-FFF2-40B4-BE49-F238E27FC236}">
                <a16:creationId xmlns:a16="http://schemas.microsoft.com/office/drawing/2014/main" xmlns="" id="{6D6D7570-67F6-4804-B8B0-94FDD0E44AE8}"/>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62762" y="6009938"/>
            <a:ext cx="691200" cy="691200"/>
          </a:xfrm>
          <a:prstGeom prst="rect">
            <a:avLst/>
          </a:prstGeom>
        </p:spPr>
      </p:pic>
      <p:pic>
        <p:nvPicPr>
          <p:cNvPr id="8" name="Imagen 7"/>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888658" y="2313777"/>
            <a:ext cx="2160000" cy="4320000"/>
          </a:xfrm>
          <a:prstGeom prst="rect">
            <a:avLst/>
          </a:prstGeom>
        </p:spPr>
      </p:pic>
      <p:pic>
        <p:nvPicPr>
          <p:cNvPr id="15" name="Imagen 14"/>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4585099" y="2313778"/>
            <a:ext cx="2160000" cy="4319999"/>
          </a:xfrm>
          <a:prstGeom prst="rect">
            <a:avLst/>
          </a:prstGeom>
        </p:spPr>
      </p:pic>
      <p:pic>
        <p:nvPicPr>
          <p:cNvPr id="17" name="Imagen 16" descr="Captura de pantalla de un celular&#10;&#10;Descripción generada automáticamente">
            <a:extLst>
              <a:ext uri="{FF2B5EF4-FFF2-40B4-BE49-F238E27FC236}">
                <a16:creationId xmlns:a16="http://schemas.microsoft.com/office/drawing/2014/main" xmlns="" id="{5B585FF4-F8CA-4433-94A8-3DCAF03B0FAE}"/>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8005506" y="1135476"/>
            <a:ext cx="3010215" cy="5659206"/>
          </a:xfrm>
          <a:prstGeom prst="rect">
            <a:avLst/>
          </a:prstGeom>
        </p:spPr>
      </p:pic>
      <p:pic>
        <p:nvPicPr>
          <p:cNvPr id="10" name="Imagen 9"/>
          <p:cNvPicPr>
            <a:picLocks noChangeAspect="1"/>
          </p:cNvPicPr>
          <p:nvPr/>
        </p:nvPicPr>
        <p:blipFill rotWithShape="1">
          <a:blip r:embed="rId10" cstate="screen">
            <a:extLst>
              <a:ext uri="{28A0092B-C50C-407E-A947-70E740481C1C}">
                <a14:useLocalDpi xmlns:a14="http://schemas.microsoft.com/office/drawing/2010/main"/>
              </a:ext>
            </a:extLst>
          </a:blip>
          <a:srcRect/>
          <a:stretch/>
        </p:blipFill>
        <p:spPr>
          <a:xfrm>
            <a:off x="8212151" y="1747943"/>
            <a:ext cx="2596923" cy="4467922"/>
          </a:xfrm>
          <a:prstGeom prst="rect">
            <a:avLst/>
          </a:prstGeom>
        </p:spPr>
      </p:pic>
    </p:spTree>
    <p:extLst>
      <p:ext uri="{BB962C8B-B14F-4D97-AF65-F5344CB8AC3E}">
        <p14:creationId xmlns:p14="http://schemas.microsoft.com/office/powerpoint/2010/main" val="839052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xmlns="" id="{49EF7BC4-950D-4E61-8E9D-C1D051702C03}"/>
              </a:ext>
            </a:extLst>
          </p:cNvPr>
          <p:cNvSpPr>
            <a:spLocks noGrp="1"/>
          </p:cNvSpPr>
          <p:nvPr>
            <p:ph type="body" sz="quarter" idx="13"/>
          </p:nvPr>
        </p:nvSpPr>
        <p:spPr>
          <a:xfrm>
            <a:off x="346075" y="437297"/>
            <a:ext cx="6819223" cy="781903"/>
          </a:xfrm>
        </p:spPr>
        <p:txBody>
          <a:bodyPr>
            <a:normAutofit/>
          </a:bodyPr>
          <a:lstStyle/>
          <a:p>
            <a:r>
              <a:rPr lang="es-ES" sz="2000" dirty="0"/>
              <a:t>3. </a:t>
            </a:r>
            <a:r>
              <a:rPr lang="es-ES" sz="2000" dirty="0" smtClean="0"/>
              <a:t>SOFTWARE DE SEGURIDAD</a:t>
            </a:r>
            <a:endParaRPr lang="es-ES" sz="2000" dirty="0"/>
          </a:p>
        </p:txBody>
      </p:sp>
      <p:pic>
        <p:nvPicPr>
          <p:cNvPr id="8" name="Imagen 7"/>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724527" y="2686177"/>
            <a:ext cx="5748725" cy="2565456"/>
          </a:xfrm>
          <a:prstGeom prst="rect">
            <a:avLst/>
          </a:prstGeom>
        </p:spPr>
      </p:pic>
      <p:pic>
        <p:nvPicPr>
          <p:cNvPr id="9" name="Imagen 6"/>
          <p:cNvPicPr>
            <a:picLocks noChangeAspect="1"/>
          </p:cNvPicPr>
          <p:nvPr/>
        </p:nvPicPr>
        <p:blipFill>
          <a:blip r:embed="rId4"/>
          <a:stretch>
            <a:fillRect/>
          </a:stretch>
        </p:blipFill>
        <p:spPr>
          <a:xfrm>
            <a:off x="7792426" y="2640547"/>
            <a:ext cx="2728269" cy="1005153"/>
          </a:xfrm>
          <a:prstGeom prst="rect">
            <a:avLst/>
          </a:prstGeom>
        </p:spPr>
      </p:pic>
      <p:sp>
        <p:nvSpPr>
          <p:cNvPr id="10" name="Diagrama de flujo: terminador 13">
            <a:extLst>
              <a:ext uri="{FF2B5EF4-FFF2-40B4-BE49-F238E27FC236}">
                <a16:creationId xmlns:a16="http://schemas.microsoft.com/office/drawing/2014/main" xmlns="" id="{6D38756A-4E42-45E7-8670-23F316FC1D3D}"/>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15" name="Gráfico 15">
            <a:extLst>
              <a:ext uri="{FF2B5EF4-FFF2-40B4-BE49-F238E27FC236}">
                <a16:creationId xmlns:a16="http://schemas.microsoft.com/office/drawing/2014/main" xmlns="" id="{0E76FD67-4698-454A-AA44-C2A01AD9AEAF}"/>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xmlns="" r:embed="rId6"/>
              </a:ext>
            </a:extLst>
          </a:blip>
          <a:stretch>
            <a:fillRect/>
          </a:stretch>
        </p:blipFill>
        <p:spPr>
          <a:xfrm>
            <a:off x="932780" y="6010083"/>
            <a:ext cx="689808" cy="689808"/>
          </a:xfrm>
          <a:prstGeom prst="rect">
            <a:avLst/>
          </a:prstGeom>
        </p:spPr>
      </p:pic>
      <p:pic>
        <p:nvPicPr>
          <p:cNvPr id="16" name="Imagen 15" descr="Imagen que contiene dibujo&#10;&#10;Descripción generada automáticamente">
            <a:extLst>
              <a:ext uri="{FF2B5EF4-FFF2-40B4-BE49-F238E27FC236}">
                <a16:creationId xmlns:a16="http://schemas.microsoft.com/office/drawing/2014/main" xmlns="" id="{08216A83-212F-447E-AB30-369F3F22B2E8}"/>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61370" y="6008987"/>
            <a:ext cx="691200" cy="691200"/>
          </a:xfrm>
          <a:prstGeom prst="rect">
            <a:avLst/>
          </a:prstGeom>
        </p:spPr>
      </p:pic>
      <p:sp>
        <p:nvSpPr>
          <p:cNvPr id="17" name="Rectángulo 16"/>
          <p:cNvSpPr/>
          <p:nvPr/>
        </p:nvSpPr>
        <p:spPr>
          <a:xfrm>
            <a:off x="7792426" y="3691330"/>
            <a:ext cx="3837589" cy="369332"/>
          </a:xfrm>
          <a:prstGeom prst="rect">
            <a:avLst/>
          </a:prstGeom>
        </p:spPr>
        <p:txBody>
          <a:bodyPr wrap="none">
            <a:spAutoFit/>
          </a:bodyPr>
          <a:lstStyle/>
          <a:p>
            <a:r>
              <a:rPr lang="es-ES" dirty="0">
                <a:hlinkClick r:id="rId8"/>
              </a:rPr>
              <a:t>https://www.osi.es/servicio-antibotnet</a:t>
            </a:r>
            <a:endParaRPr lang="es-ES" dirty="0"/>
          </a:p>
        </p:txBody>
      </p:sp>
      <p:sp>
        <p:nvSpPr>
          <p:cNvPr id="18" name="Marcador de posición de contenido 2"/>
          <p:cNvSpPr txBox="1">
            <a:spLocks/>
          </p:cNvSpPr>
          <p:nvPr/>
        </p:nvSpPr>
        <p:spPr>
          <a:xfrm>
            <a:off x="737937" y="1659791"/>
            <a:ext cx="10204718" cy="72008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ES" sz="1800" dirty="0">
                <a:solidFill>
                  <a:srgbClr val="465461"/>
                </a:solidFill>
                <a:latin typeface="Arial" panose="020B0604020202020204" pitchFamily="34" charset="0"/>
                <a:cs typeface="Arial" panose="020B0604020202020204" pitchFamily="34" charset="0"/>
              </a:rPr>
              <a:t>El </a:t>
            </a:r>
            <a:r>
              <a:rPr lang="es-ES" sz="1800" b="1" dirty="0">
                <a:solidFill>
                  <a:srgbClr val="465461"/>
                </a:solidFill>
                <a:latin typeface="Arial" panose="020B0604020202020204" pitchFamily="34" charset="0"/>
                <a:cs typeface="Arial" panose="020B0604020202020204" pitchFamily="34" charset="0"/>
              </a:rPr>
              <a:t>Servicio </a:t>
            </a:r>
            <a:r>
              <a:rPr lang="es-ES" sz="1800" b="1" dirty="0" err="1">
                <a:solidFill>
                  <a:srgbClr val="465461"/>
                </a:solidFill>
                <a:latin typeface="Arial" panose="020B0604020202020204" pitchFamily="34" charset="0"/>
                <a:cs typeface="Arial" panose="020B0604020202020204" pitchFamily="34" charset="0"/>
              </a:rPr>
              <a:t>Antibotnet</a:t>
            </a:r>
            <a:r>
              <a:rPr lang="es-ES" sz="1800" b="1" dirty="0">
                <a:solidFill>
                  <a:srgbClr val="465461"/>
                </a:solidFill>
                <a:latin typeface="Arial" panose="020B0604020202020204" pitchFamily="34" charset="0"/>
                <a:cs typeface="Arial" panose="020B0604020202020204" pitchFamily="34" charset="0"/>
              </a:rPr>
              <a:t> </a:t>
            </a:r>
            <a:r>
              <a:rPr lang="es-ES" sz="1800" dirty="0">
                <a:solidFill>
                  <a:srgbClr val="465461"/>
                </a:solidFill>
                <a:latin typeface="Arial" panose="020B0604020202020204" pitchFamily="34" charset="0"/>
                <a:cs typeface="Arial" panose="020B0604020202020204" pitchFamily="34" charset="0"/>
              </a:rPr>
              <a:t>identifica si desde una conexión a Internet se ha detectado algún incidente de seguridad relacionado con botnets u otras amenazas.</a:t>
            </a:r>
          </a:p>
        </p:txBody>
      </p:sp>
    </p:spTree>
    <p:extLst>
      <p:ext uri="{BB962C8B-B14F-4D97-AF65-F5344CB8AC3E}">
        <p14:creationId xmlns:p14="http://schemas.microsoft.com/office/powerpoint/2010/main" val="19728726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texto 6">
            <a:extLst>
              <a:ext uri="{FF2B5EF4-FFF2-40B4-BE49-F238E27FC236}">
                <a16:creationId xmlns:a16="http://schemas.microsoft.com/office/drawing/2014/main" xmlns="" id="{D75CCA4F-AABB-4DA6-B8BC-A1119812A8A3}"/>
              </a:ext>
            </a:extLst>
          </p:cNvPr>
          <p:cNvSpPr>
            <a:spLocks noGrp="1"/>
          </p:cNvSpPr>
          <p:nvPr>
            <p:ph type="body" sz="quarter" idx="15"/>
          </p:nvPr>
        </p:nvSpPr>
        <p:spPr/>
        <p:txBody>
          <a:bodyPr>
            <a:normAutofit lnSpcReduction="10000"/>
          </a:bodyPr>
          <a:lstStyle/>
          <a:p>
            <a:r>
              <a:rPr lang="es-ES" sz="1800" b="0" dirty="0"/>
              <a:t>Las copias de seguridad permiten </a:t>
            </a:r>
            <a:r>
              <a:rPr lang="es-ES" sz="1800" dirty="0"/>
              <a:t>mantener un doble de toda la información que tengamos almacenada en nuestro dispositivo. </a:t>
            </a:r>
          </a:p>
        </p:txBody>
      </p:sp>
      <p:sp>
        <p:nvSpPr>
          <p:cNvPr id="6" name="Marcador de texto 5">
            <a:extLst>
              <a:ext uri="{FF2B5EF4-FFF2-40B4-BE49-F238E27FC236}">
                <a16:creationId xmlns:a16="http://schemas.microsoft.com/office/drawing/2014/main" xmlns="" id="{A7D09E1E-30A2-4106-9857-FE585CC93965}"/>
              </a:ext>
            </a:extLst>
          </p:cNvPr>
          <p:cNvSpPr>
            <a:spLocks noGrp="1"/>
          </p:cNvSpPr>
          <p:nvPr>
            <p:ph type="body" sz="quarter" idx="13"/>
          </p:nvPr>
        </p:nvSpPr>
        <p:spPr>
          <a:xfrm>
            <a:off x="346075" y="437298"/>
            <a:ext cx="6819223" cy="808466"/>
          </a:xfrm>
        </p:spPr>
        <p:txBody>
          <a:bodyPr>
            <a:normAutofit/>
          </a:bodyPr>
          <a:lstStyle/>
          <a:p>
            <a:r>
              <a:rPr lang="es-ES" sz="2000" dirty="0"/>
              <a:t>4. COPIAS DE SEGURIDAD</a:t>
            </a:r>
          </a:p>
        </p:txBody>
      </p:sp>
      <p:sp>
        <p:nvSpPr>
          <p:cNvPr id="8" name="Diagrama de flujo: terminador 7">
            <a:extLst>
              <a:ext uri="{FF2B5EF4-FFF2-40B4-BE49-F238E27FC236}">
                <a16:creationId xmlns:a16="http://schemas.microsoft.com/office/drawing/2014/main" xmlns="" id="{AC2B08F3-E4F2-471B-9049-3998D4DFE178}"/>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áfico 8">
            <a:extLst>
              <a:ext uri="{FF2B5EF4-FFF2-40B4-BE49-F238E27FC236}">
                <a16:creationId xmlns:a16="http://schemas.microsoft.com/office/drawing/2014/main" xmlns="" id="{E2A17612-30E9-4871-AC0F-4BA12170BBEB}"/>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xmlns="" r:embed="rId4"/>
              </a:ext>
            </a:extLst>
          </a:blip>
          <a:stretch>
            <a:fillRect/>
          </a:stretch>
        </p:blipFill>
        <p:spPr>
          <a:xfrm>
            <a:off x="161370" y="6010083"/>
            <a:ext cx="691200" cy="691200"/>
          </a:xfrm>
          <a:prstGeom prst="rect">
            <a:avLst/>
          </a:prstGeom>
        </p:spPr>
      </p:pic>
      <p:pic>
        <p:nvPicPr>
          <p:cNvPr id="12" name="Gráfico 11">
            <a:extLst>
              <a:ext uri="{FF2B5EF4-FFF2-40B4-BE49-F238E27FC236}">
                <a16:creationId xmlns:a16="http://schemas.microsoft.com/office/drawing/2014/main" xmlns="" id="{70270CC4-0C5A-42DD-B8C1-06B3E6538EF9}"/>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xmlns="" r:embed="rId6"/>
              </a:ext>
            </a:extLst>
          </a:blip>
          <a:stretch>
            <a:fillRect/>
          </a:stretch>
        </p:blipFill>
        <p:spPr>
          <a:xfrm>
            <a:off x="932780" y="6010083"/>
            <a:ext cx="689808" cy="689808"/>
          </a:xfrm>
          <a:prstGeom prst="rect">
            <a:avLst/>
          </a:prstGeom>
        </p:spPr>
      </p:pic>
      <p:sp>
        <p:nvSpPr>
          <p:cNvPr id="13" name="Diagrama de flujo: terminador 12">
            <a:extLst>
              <a:ext uri="{FF2B5EF4-FFF2-40B4-BE49-F238E27FC236}">
                <a16:creationId xmlns:a16="http://schemas.microsoft.com/office/drawing/2014/main" xmlns="" id="{8BD01B34-BA4E-486D-8D39-2B3D6C7B970B}"/>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14" name="Gráfico 13">
            <a:extLst>
              <a:ext uri="{FF2B5EF4-FFF2-40B4-BE49-F238E27FC236}">
                <a16:creationId xmlns:a16="http://schemas.microsoft.com/office/drawing/2014/main" xmlns="" id="{DEB6308F-897F-4BB4-A121-06B8D8E59AE9}"/>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xmlns="" r:embed="rId6"/>
              </a:ext>
            </a:extLst>
          </a:blip>
          <a:stretch>
            <a:fillRect/>
          </a:stretch>
        </p:blipFill>
        <p:spPr>
          <a:xfrm>
            <a:off x="932780" y="6010083"/>
            <a:ext cx="689808" cy="689808"/>
          </a:xfrm>
          <a:prstGeom prst="rect">
            <a:avLst/>
          </a:prstGeom>
        </p:spPr>
      </p:pic>
      <p:pic>
        <p:nvPicPr>
          <p:cNvPr id="15" name="Imagen 14" descr="Imagen que contiene dibujo&#10;&#10;Descripción generada automáticamente">
            <a:extLst>
              <a:ext uri="{FF2B5EF4-FFF2-40B4-BE49-F238E27FC236}">
                <a16:creationId xmlns:a16="http://schemas.microsoft.com/office/drawing/2014/main" xmlns="" id="{C95989BC-D14D-4F8C-90A6-6822FAF3E97A}"/>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61370" y="6008987"/>
            <a:ext cx="691200" cy="691200"/>
          </a:xfrm>
          <a:prstGeom prst="rect">
            <a:avLst/>
          </a:prstGeom>
        </p:spPr>
      </p:pic>
      <p:pic>
        <p:nvPicPr>
          <p:cNvPr id="3" name="Imagen 2" descr="Imagen que contiene dibujo, reloj, computadora&#10;&#10;Descripción generada automáticamente">
            <a:extLst>
              <a:ext uri="{FF2B5EF4-FFF2-40B4-BE49-F238E27FC236}">
                <a16:creationId xmlns:a16="http://schemas.microsoft.com/office/drawing/2014/main" xmlns="" id="{B7EE29BB-0C0C-43DB-94DA-620BD61829AC}"/>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4708332" y="1774772"/>
            <a:ext cx="2775335" cy="4925119"/>
          </a:xfrm>
          <a:prstGeom prst="rect">
            <a:avLst/>
          </a:prstGeom>
        </p:spPr>
      </p:pic>
      <p:pic>
        <p:nvPicPr>
          <p:cNvPr id="5" name="Gráfico 4" descr="Bloquear">
            <a:extLst>
              <a:ext uri="{FF2B5EF4-FFF2-40B4-BE49-F238E27FC236}">
                <a16:creationId xmlns:a16="http://schemas.microsoft.com/office/drawing/2014/main" xmlns="" id="{FFC4DEFE-89AD-4B4F-A0AE-16FD43D22BEE}"/>
              </a:ext>
            </a:extLst>
          </p:cNvPr>
          <p:cNvPicPr>
            <a:picLocks noChangeAspect="1"/>
          </p:cNvPicPr>
          <p:nvPr/>
        </p:nvPicPr>
        <p:blipFill>
          <a:blip r:embed="rId9" cstate="screen">
            <a:extLst>
              <a:ext uri="{28A0092B-C50C-407E-A947-70E740481C1C}">
                <a14:useLocalDpi xmlns:a14="http://schemas.microsoft.com/office/drawing/2010/main"/>
              </a:ext>
              <a:ext uri="{96DAC541-7B7A-43D3-8B79-37D633B846F1}">
                <asvg:svgBlip xmlns:asvg="http://schemas.microsoft.com/office/drawing/2016/SVG/main" xmlns="" r:embed="rId10"/>
              </a:ext>
            </a:extLst>
          </a:blip>
          <a:stretch>
            <a:fillRect/>
          </a:stretch>
        </p:blipFill>
        <p:spPr>
          <a:xfrm>
            <a:off x="5173566" y="3426520"/>
            <a:ext cx="1844867" cy="1844867"/>
          </a:xfrm>
          <a:prstGeom prst="rect">
            <a:avLst/>
          </a:prstGeom>
        </p:spPr>
      </p:pic>
    </p:spTree>
    <p:extLst>
      <p:ext uri="{BB962C8B-B14F-4D97-AF65-F5344CB8AC3E}">
        <p14:creationId xmlns:p14="http://schemas.microsoft.com/office/powerpoint/2010/main" val="7647712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Marcador de texto 11">
            <a:extLst>
              <a:ext uri="{FF2B5EF4-FFF2-40B4-BE49-F238E27FC236}">
                <a16:creationId xmlns:a16="http://schemas.microsoft.com/office/drawing/2014/main" xmlns="" id="{15211DF0-8B2E-4008-AFD2-EC558CA11DF2}"/>
              </a:ext>
            </a:extLst>
          </p:cNvPr>
          <p:cNvSpPr>
            <a:spLocks noGrp="1"/>
          </p:cNvSpPr>
          <p:nvPr>
            <p:ph type="body" sz="quarter" idx="16"/>
          </p:nvPr>
        </p:nvSpPr>
        <p:spPr>
          <a:xfrm>
            <a:off x="6159192" y="1949520"/>
            <a:ext cx="5294871" cy="2813745"/>
          </a:xfrm>
        </p:spPr>
        <p:txBody>
          <a:bodyPr>
            <a:normAutofit/>
          </a:bodyPr>
          <a:lstStyle/>
          <a:p>
            <a:r>
              <a:rPr lang="es-ES" dirty="0"/>
              <a:t>En </a:t>
            </a:r>
            <a:r>
              <a:rPr lang="es-ES" b="1" dirty="0"/>
              <a:t>Android</a:t>
            </a:r>
            <a:r>
              <a:rPr lang="es-ES" dirty="0"/>
              <a:t>: </a:t>
            </a:r>
          </a:p>
          <a:p>
            <a:pPr marL="285750" indent="-285750">
              <a:buClr>
                <a:srgbClr val="CD2D37"/>
              </a:buClr>
              <a:buFont typeface="Wingdings" panose="05000000000000000000" pitchFamily="2" charset="2"/>
              <a:buChar char="v"/>
            </a:pPr>
            <a:r>
              <a:rPr lang="es-ES" b="1" dirty="0"/>
              <a:t>Ajustes &gt; Google &gt; Hacer copia de seguridad</a:t>
            </a:r>
            <a:r>
              <a:rPr lang="es-ES" dirty="0"/>
              <a:t>.</a:t>
            </a:r>
          </a:p>
          <a:p>
            <a:pPr marL="285750" indent="-285750">
              <a:buFont typeface="Arial" panose="020B0604020202020204" pitchFamily="34" charset="0"/>
              <a:buChar char="•"/>
            </a:pPr>
            <a:endParaRPr lang="es-ES" dirty="0"/>
          </a:p>
          <a:p>
            <a:r>
              <a:rPr lang="es-ES" dirty="0"/>
              <a:t>En </a:t>
            </a:r>
            <a:r>
              <a:rPr lang="es-ES" b="1" dirty="0"/>
              <a:t>iOS</a:t>
            </a:r>
            <a:r>
              <a:rPr lang="es-ES" dirty="0"/>
              <a:t>:</a:t>
            </a:r>
          </a:p>
          <a:p>
            <a:pPr marL="285750" indent="-285750">
              <a:buClr>
                <a:srgbClr val="CD2D37"/>
              </a:buClr>
              <a:buFont typeface="Wingdings" panose="05000000000000000000" pitchFamily="2" charset="2"/>
              <a:buChar char="v"/>
            </a:pPr>
            <a:r>
              <a:rPr lang="es-ES" b="1" dirty="0"/>
              <a:t>Ajustes &gt; ID Apple &gt; iCloud &gt; Copia en iCloud</a:t>
            </a:r>
            <a:r>
              <a:rPr lang="es-ES" dirty="0"/>
              <a:t>.</a:t>
            </a:r>
          </a:p>
          <a:p>
            <a:pPr marL="285750" indent="-285750">
              <a:buClr>
                <a:srgbClr val="CD2D37"/>
              </a:buClr>
              <a:buFont typeface="Wingdings" panose="05000000000000000000" pitchFamily="2" charset="2"/>
              <a:buChar char="v"/>
            </a:pPr>
            <a:r>
              <a:rPr lang="es-ES" dirty="0"/>
              <a:t>Para una copia manual </a:t>
            </a:r>
            <a:r>
              <a:rPr lang="es-ES" b="1" dirty="0"/>
              <a:t>Realizar copia de seguridad ahora</a:t>
            </a:r>
            <a:r>
              <a:rPr lang="es-ES" dirty="0"/>
              <a:t>.</a:t>
            </a:r>
          </a:p>
        </p:txBody>
      </p:sp>
      <p:sp>
        <p:nvSpPr>
          <p:cNvPr id="10" name="Marcador de texto 9">
            <a:extLst>
              <a:ext uri="{FF2B5EF4-FFF2-40B4-BE49-F238E27FC236}">
                <a16:creationId xmlns:a16="http://schemas.microsoft.com/office/drawing/2014/main" xmlns="" id="{95B61998-0D57-4481-A294-98CBD58DCA0F}"/>
              </a:ext>
            </a:extLst>
          </p:cNvPr>
          <p:cNvSpPr>
            <a:spLocks noGrp="1"/>
          </p:cNvSpPr>
          <p:nvPr>
            <p:ph type="body" sz="quarter" idx="13"/>
          </p:nvPr>
        </p:nvSpPr>
        <p:spPr>
          <a:xfrm>
            <a:off x="346075" y="437298"/>
            <a:ext cx="6819223" cy="647822"/>
          </a:xfrm>
        </p:spPr>
        <p:txBody>
          <a:bodyPr>
            <a:normAutofit/>
          </a:bodyPr>
          <a:lstStyle/>
          <a:p>
            <a:r>
              <a:rPr lang="es-ES" sz="2000" dirty="0"/>
              <a:t>4.1 COPIAS DE SEGURIDAD</a:t>
            </a:r>
          </a:p>
        </p:txBody>
      </p:sp>
      <p:sp>
        <p:nvSpPr>
          <p:cNvPr id="8" name="Diagrama de flujo: terminador 7">
            <a:extLst>
              <a:ext uri="{FF2B5EF4-FFF2-40B4-BE49-F238E27FC236}">
                <a16:creationId xmlns:a16="http://schemas.microsoft.com/office/drawing/2014/main" xmlns="" id="{C51AAD84-BCD5-47B6-9633-2A7447A77611}"/>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áfico 8">
            <a:extLst>
              <a:ext uri="{FF2B5EF4-FFF2-40B4-BE49-F238E27FC236}">
                <a16:creationId xmlns:a16="http://schemas.microsoft.com/office/drawing/2014/main" xmlns="" id="{C8F00CAE-F84E-4491-B474-B4476119CA23}"/>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xmlns="" r:embed="rId4"/>
              </a:ext>
            </a:extLst>
          </a:blip>
          <a:stretch>
            <a:fillRect/>
          </a:stretch>
        </p:blipFill>
        <p:spPr>
          <a:xfrm>
            <a:off x="161370" y="6010083"/>
            <a:ext cx="691200" cy="691200"/>
          </a:xfrm>
          <a:prstGeom prst="rect">
            <a:avLst/>
          </a:prstGeom>
        </p:spPr>
      </p:pic>
      <p:pic>
        <p:nvPicPr>
          <p:cNvPr id="11" name="Gráfico 10">
            <a:extLst>
              <a:ext uri="{FF2B5EF4-FFF2-40B4-BE49-F238E27FC236}">
                <a16:creationId xmlns:a16="http://schemas.microsoft.com/office/drawing/2014/main" xmlns="" id="{935EE41E-F635-4CAA-875C-FE9ADD67DDD6}"/>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xmlns="" r:embed="rId6"/>
              </a:ext>
            </a:extLst>
          </a:blip>
          <a:stretch>
            <a:fillRect/>
          </a:stretch>
        </p:blipFill>
        <p:spPr>
          <a:xfrm>
            <a:off x="932780" y="6010083"/>
            <a:ext cx="689808" cy="689808"/>
          </a:xfrm>
          <a:prstGeom prst="rect">
            <a:avLst/>
          </a:prstGeom>
        </p:spPr>
      </p:pic>
      <p:sp>
        <p:nvSpPr>
          <p:cNvPr id="13" name="Diagrama de flujo: terminador 12">
            <a:extLst>
              <a:ext uri="{FF2B5EF4-FFF2-40B4-BE49-F238E27FC236}">
                <a16:creationId xmlns:a16="http://schemas.microsoft.com/office/drawing/2014/main" xmlns="" id="{8941576A-5DB5-4799-B218-833EB5BD2D29}"/>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15" name="Gráfico 14">
            <a:extLst>
              <a:ext uri="{FF2B5EF4-FFF2-40B4-BE49-F238E27FC236}">
                <a16:creationId xmlns:a16="http://schemas.microsoft.com/office/drawing/2014/main" xmlns="" id="{CEC2DD77-9D55-4A1B-9D3F-1D34ED43171F}"/>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xmlns="" r:embed="rId6"/>
              </a:ext>
            </a:extLst>
          </a:blip>
          <a:stretch>
            <a:fillRect/>
          </a:stretch>
        </p:blipFill>
        <p:spPr>
          <a:xfrm>
            <a:off x="932780" y="6010083"/>
            <a:ext cx="689808" cy="689808"/>
          </a:xfrm>
          <a:prstGeom prst="rect">
            <a:avLst/>
          </a:prstGeom>
        </p:spPr>
      </p:pic>
      <p:pic>
        <p:nvPicPr>
          <p:cNvPr id="16" name="Imagen 15" descr="Imagen que contiene dibujo&#10;&#10;Descripción generada automáticamente">
            <a:extLst>
              <a:ext uri="{FF2B5EF4-FFF2-40B4-BE49-F238E27FC236}">
                <a16:creationId xmlns:a16="http://schemas.microsoft.com/office/drawing/2014/main" xmlns="" id="{922E8E14-79E3-4647-8873-1CCB22EFFDDE}"/>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61370" y="6008987"/>
            <a:ext cx="691200" cy="691200"/>
          </a:xfrm>
          <a:prstGeom prst="rect">
            <a:avLst/>
          </a:prstGeom>
        </p:spPr>
      </p:pic>
      <p:pic>
        <p:nvPicPr>
          <p:cNvPr id="3" name="Imagen 2" descr="Captura de pantalla de un celular&#10;&#10;Descripción generada automáticamente">
            <a:extLst>
              <a:ext uri="{FF2B5EF4-FFF2-40B4-BE49-F238E27FC236}">
                <a16:creationId xmlns:a16="http://schemas.microsoft.com/office/drawing/2014/main" xmlns="" id="{F1BFAB8E-2D20-479E-A888-78E0D0DAB099}"/>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3755686" y="1948979"/>
            <a:ext cx="1775106" cy="3337200"/>
          </a:xfrm>
          <a:prstGeom prst="rect">
            <a:avLst/>
          </a:prstGeom>
        </p:spPr>
      </p:pic>
      <p:pic>
        <p:nvPicPr>
          <p:cNvPr id="18" name="Imagen 17" descr="Imagen que contiene dibujo&#10;&#10;Descripción generada automáticamente">
            <a:extLst>
              <a:ext uri="{FF2B5EF4-FFF2-40B4-BE49-F238E27FC236}">
                <a16:creationId xmlns:a16="http://schemas.microsoft.com/office/drawing/2014/main" xmlns="" id="{2C4295D6-87CE-40A8-BB57-2996052DA652}"/>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3410086" y="1603379"/>
            <a:ext cx="691200" cy="691200"/>
          </a:xfrm>
          <a:prstGeom prst="rect">
            <a:avLst/>
          </a:prstGeom>
        </p:spPr>
      </p:pic>
      <p:pic>
        <p:nvPicPr>
          <p:cNvPr id="5" name="Imagen 4" descr="Captura de pantalla de computadora&#10;&#10;Descripción generada automáticamente">
            <a:extLst>
              <a:ext uri="{FF2B5EF4-FFF2-40B4-BE49-F238E27FC236}">
                <a16:creationId xmlns:a16="http://schemas.microsoft.com/office/drawing/2014/main" xmlns="" id="{AAB0AC7C-C9E5-4E83-A1EE-A2B42F92976F}"/>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737937" y="1948979"/>
            <a:ext cx="2168421" cy="3337200"/>
          </a:xfrm>
          <a:prstGeom prst="rect">
            <a:avLst/>
          </a:prstGeom>
        </p:spPr>
      </p:pic>
      <p:pic>
        <p:nvPicPr>
          <p:cNvPr id="19" name="Gráfico 18">
            <a:extLst>
              <a:ext uri="{FF2B5EF4-FFF2-40B4-BE49-F238E27FC236}">
                <a16:creationId xmlns:a16="http://schemas.microsoft.com/office/drawing/2014/main" xmlns="" id="{53881BAF-C5A4-420F-8D41-7473975BDBF2}"/>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xmlns="" r:embed="rId6"/>
              </a:ext>
            </a:extLst>
          </a:blip>
          <a:stretch>
            <a:fillRect/>
          </a:stretch>
        </p:blipFill>
        <p:spPr>
          <a:xfrm>
            <a:off x="479824" y="1602979"/>
            <a:ext cx="689808" cy="689808"/>
          </a:xfrm>
          <a:prstGeom prst="rect">
            <a:avLst/>
          </a:prstGeom>
        </p:spPr>
      </p:pic>
    </p:spTree>
    <p:extLst>
      <p:ext uri="{BB962C8B-B14F-4D97-AF65-F5344CB8AC3E}">
        <p14:creationId xmlns:p14="http://schemas.microsoft.com/office/powerpoint/2010/main" val="39369527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texto 6">
            <a:extLst>
              <a:ext uri="{FF2B5EF4-FFF2-40B4-BE49-F238E27FC236}">
                <a16:creationId xmlns:a16="http://schemas.microsoft.com/office/drawing/2014/main" xmlns="" id="{1A144AE1-3451-4E58-B644-6B279B5EBDC3}"/>
              </a:ext>
            </a:extLst>
          </p:cNvPr>
          <p:cNvSpPr>
            <a:spLocks noGrp="1"/>
          </p:cNvSpPr>
          <p:nvPr>
            <p:ph type="body" sz="quarter" idx="15"/>
          </p:nvPr>
        </p:nvSpPr>
        <p:spPr/>
        <p:txBody>
          <a:bodyPr>
            <a:normAutofit/>
          </a:bodyPr>
          <a:lstStyle/>
          <a:p>
            <a:r>
              <a:rPr lang="es-ES" sz="1800" dirty="0"/>
              <a:t>Actividad 3</a:t>
            </a:r>
          </a:p>
        </p:txBody>
      </p:sp>
      <p:sp>
        <p:nvSpPr>
          <p:cNvPr id="6" name="Marcador de texto 5">
            <a:extLst>
              <a:ext uri="{FF2B5EF4-FFF2-40B4-BE49-F238E27FC236}">
                <a16:creationId xmlns:a16="http://schemas.microsoft.com/office/drawing/2014/main" xmlns="" id="{D4E1781C-9129-4465-8689-093B9AB46926}"/>
              </a:ext>
            </a:extLst>
          </p:cNvPr>
          <p:cNvSpPr>
            <a:spLocks noGrp="1"/>
          </p:cNvSpPr>
          <p:nvPr>
            <p:ph type="body" sz="quarter" idx="13"/>
          </p:nvPr>
        </p:nvSpPr>
        <p:spPr>
          <a:xfrm>
            <a:off x="346075" y="437298"/>
            <a:ext cx="6819223" cy="681102"/>
          </a:xfrm>
        </p:spPr>
        <p:txBody>
          <a:bodyPr>
            <a:normAutofit/>
          </a:bodyPr>
          <a:lstStyle/>
          <a:p>
            <a:r>
              <a:rPr lang="es-ES" sz="2000" dirty="0"/>
              <a:t>4.2 COPIAS DE SEGURIDAD</a:t>
            </a:r>
          </a:p>
        </p:txBody>
      </p:sp>
      <p:sp>
        <p:nvSpPr>
          <p:cNvPr id="8" name="Marcador de texto 7">
            <a:extLst>
              <a:ext uri="{FF2B5EF4-FFF2-40B4-BE49-F238E27FC236}">
                <a16:creationId xmlns:a16="http://schemas.microsoft.com/office/drawing/2014/main" xmlns="" id="{E485E05B-7CD0-4B15-A4D5-FFF9D445307B}"/>
              </a:ext>
            </a:extLst>
          </p:cNvPr>
          <p:cNvSpPr>
            <a:spLocks noGrp="1"/>
          </p:cNvSpPr>
          <p:nvPr>
            <p:ph type="body" sz="quarter" idx="16"/>
          </p:nvPr>
        </p:nvSpPr>
        <p:spPr>
          <a:xfrm>
            <a:off x="5016843" y="2266262"/>
            <a:ext cx="6895758" cy="2427658"/>
          </a:xfrm>
        </p:spPr>
        <p:txBody>
          <a:bodyPr>
            <a:normAutofit/>
          </a:bodyPr>
          <a:lstStyle/>
          <a:p>
            <a:r>
              <a:rPr lang="es-ES" dirty="0"/>
              <a:t>Configurar una copia de seguridad solo te llevará unos minutos y te dará la tranquilidad de disponer de una copia de tu dispositivo tal y como se encuentra en este momento. ¿A qué esperas?</a:t>
            </a:r>
          </a:p>
        </p:txBody>
      </p:sp>
      <p:sp>
        <p:nvSpPr>
          <p:cNvPr id="9" name="Diagrama de flujo: terminador 8">
            <a:extLst>
              <a:ext uri="{FF2B5EF4-FFF2-40B4-BE49-F238E27FC236}">
                <a16:creationId xmlns:a16="http://schemas.microsoft.com/office/drawing/2014/main" xmlns="" id="{31865988-5785-408D-BDD6-84B7F07CA2DE}"/>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áfico 9">
            <a:extLst>
              <a:ext uri="{FF2B5EF4-FFF2-40B4-BE49-F238E27FC236}">
                <a16:creationId xmlns:a16="http://schemas.microsoft.com/office/drawing/2014/main" xmlns="" id="{B80E5A69-6D8B-401A-8B81-37C3D06C7BB0}"/>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xmlns="" r:embed="rId4"/>
              </a:ext>
            </a:extLst>
          </a:blip>
          <a:stretch>
            <a:fillRect/>
          </a:stretch>
        </p:blipFill>
        <p:spPr>
          <a:xfrm>
            <a:off x="161370" y="6010083"/>
            <a:ext cx="691200" cy="691200"/>
          </a:xfrm>
          <a:prstGeom prst="rect">
            <a:avLst/>
          </a:prstGeom>
        </p:spPr>
      </p:pic>
      <p:pic>
        <p:nvPicPr>
          <p:cNvPr id="11" name="Gráfico 10">
            <a:extLst>
              <a:ext uri="{FF2B5EF4-FFF2-40B4-BE49-F238E27FC236}">
                <a16:creationId xmlns:a16="http://schemas.microsoft.com/office/drawing/2014/main" xmlns="" id="{49B8A0CA-909C-4551-BBD9-2B074E6057E2}"/>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xmlns="" r:embed="rId6"/>
              </a:ext>
            </a:extLst>
          </a:blip>
          <a:stretch>
            <a:fillRect/>
          </a:stretch>
        </p:blipFill>
        <p:spPr>
          <a:xfrm>
            <a:off x="932780" y="6010083"/>
            <a:ext cx="689808" cy="689808"/>
          </a:xfrm>
          <a:prstGeom prst="rect">
            <a:avLst/>
          </a:prstGeom>
        </p:spPr>
      </p:pic>
      <p:pic>
        <p:nvPicPr>
          <p:cNvPr id="12" name="Gráfico 11">
            <a:extLst>
              <a:ext uri="{FF2B5EF4-FFF2-40B4-BE49-F238E27FC236}">
                <a16:creationId xmlns:a16="http://schemas.microsoft.com/office/drawing/2014/main" xmlns="" id="{725D29D7-6D53-428D-926A-9F2816049790}"/>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xmlns="" r:embed="rId8"/>
              </a:ext>
            </a:extLst>
          </a:blip>
          <a:stretch>
            <a:fillRect/>
          </a:stretch>
        </p:blipFill>
        <p:spPr>
          <a:xfrm>
            <a:off x="3318564" y="2112316"/>
            <a:ext cx="1360800" cy="1360800"/>
          </a:xfrm>
          <a:prstGeom prst="rect">
            <a:avLst/>
          </a:prstGeom>
        </p:spPr>
      </p:pic>
      <p:pic>
        <p:nvPicPr>
          <p:cNvPr id="13" name="Gráfico 12">
            <a:extLst>
              <a:ext uri="{FF2B5EF4-FFF2-40B4-BE49-F238E27FC236}">
                <a16:creationId xmlns:a16="http://schemas.microsoft.com/office/drawing/2014/main" xmlns="" id="{6B0641DB-74D9-4C2C-A372-204385BD5614}"/>
              </a:ext>
            </a:extLst>
          </p:cNvPr>
          <p:cNvPicPr>
            <a:picLocks noChangeAspect="1"/>
          </p:cNvPicPr>
          <p:nvPr/>
        </p:nvPicPr>
        <p:blipFill>
          <a:blip r:embed="rId9" cstate="screen">
            <a:extLst>
              <a:ext uri="{28A0092B-C50C-407E-A947-70E740481C1C}">
                <a14:useLocalDpi xmlns:a14="http://schemas.microsoft.com/office/drawing/2010/main"/>
              </a:ext>
              <a:ext uri="{96DAC541-7B7A-43D3-8B79-37D633B846F1}">
                <asvg:svgBlip xmlns:asvg="http://schemas.microsoft.com/office/drawing/2016/SVG/main" xmlns="" r:embed="rId10"/>
              </a:ext>
            </a:extLst>
          </a:blip>
          <a:stretch>
            <a:fillRect/>
          </a:stretch>
        </p:blipFill>
        <p:spPr>
          <a:xfrm>
            <a:off x="0" y="2351199"/>
            <a:ext cx="3610379" cy="3564093"/>
          </a:xfrm>
          <a:prstGeom prst="rect">
            <a:avLst/>
          </a:prstGeom>
        </p:spPr>
      </p:pic>
      <p:pic>
        <p:nvPicPr>
          <p:cNvPr id="16" name="Gráfico 15">
            <a:extLst>
              <a:ext uri="{FF2B5EF4-FFF2-40B4-BE49-F238E27FC236}">
                <a16:creationId xmlns:a16="http://schemas.microsoft.com/office/drawing/2014/main" xmlns="" id="{3F71523E-25F1-4F0F-BA91-03C93BAAE4D0}"/>
              </a:ext>
            </a:extLst>
          </p:cNvPr>
          <p:cNvPicPr>
            <a:picLocks noChangeAspect="1"/>
          </p:cNvPicPr>
          <p:nvPr/>
        </p:nvPicPr>
        <p:blipFill>
          <a:blip r:embed="rId11" cstate="screen">
            <a:extLst>
              <a:ext uri="{28A0092B-C50C-407E-A947-70E740481C1C}">
                <a14:useLocalDpi xmlns:a14="http://schemas.microsoft.com/office/drawing/2010/main"/>
              </a:ext>
              <a:ext uri="{96DAC541-7B7A-43D3-8B79-37D633B846F1}">
                <asvg:svgBlip xmlns:asvg="http://schemas.microsoft.com/office/drawing/2016/SVG/main" xmlns="" r:embed="rId12"/>
              </a:ext>
            </a:extLst>
          </a:blip>
          <a:stretch>
            <a:fillRect/>
          </a:stretch>
        </p:blipFill>
        <p:spPr>
          <a:xfrm>
            <a:off x="3610379" y="3806497"/>
            <a:ext cx="2084202" cy="2492705"/>
          </a:xfrm>
          <a:prstGeom prst="rect">
            <a:avLst/>
          </a:prstGeom>
        </p:spPr>
      </p:pic>
      <p:sp>
        <p:nvSpPr>
          <p:cNvPr id="14" name="Diagrama de flujo: terminador 13">
            <a:extLst>
              <a:ext uri="{FF2B5EF4-FFF2-40B4-BE49-F238E27FC236}">
                <a16:creationId xmlns:a16="http://schemas.microsoft.com/office/drawing/2014/main" xmlns="" id="{121A5D34-881A-450D-A3D7-FB4F026B2586}"/>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15" name="Gráfico 14">
            <a:extLst>
              <a:ext uri="{FF2B5EF4-FFF2-40B4-BE49-F238E27FC236}">
                <a16:creationId xmlns:a16="http://schemas.microsoft.com/office/drawing/2014/main" xmlns="" id="{78ACBAD9-E4F0-4184-BDC1-9AD54A09C2C0}"/>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xmlns="" r:embed="rId6"/>
              </a:ext>
            </a:extLst>
          </a:blip>
          <a:stretch>
            <a:fillRect/>
          </a:stretch>
        </p:blipFill>
        <p:spPr>
          <a:xfrm>
            <a:off x="932780" y="6010083"/>
            <a:ext cx="689808" cy="689808"/>
          </a:xfrm>
          <a:prstGeom prst="rect">
            <a:avLst/>
          </a:prstGeom>
        </p:spPr>
      </p:pic>
      <p:pic>
        <p:nvPicPr>
          <p:cNvPr id="17" name="Imagen 16" descr="Imagen que contiene dibujo&#10;&#10;Descripción generada automáticamente">
            <a:extLst>
              <a:ext uri="{FF2B5EF4-FFF2-40B4-BE49-F238E27FC236}">
                <a16:creationId xmlns:a16="http://schemas.microsoft.com/office/drawing/2014/main" xmlns="" id="{9B20042B-B3DA-40CD-BB7F-6DDEBA845875}"/>
              </a:ext>
            </a:extLst>
          </p:cNvPr>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161370" y="6008987"/>
            <a:ext cx="691200" cy="691200"/>
          </a:xfrm>
          <a:prstGeom prst="rect">
            <a:avLst/>
          </a:prstGeom>
        </p:spPr>
      </p:pic>
    </p:spTree>
    <p:extLst>
      <p:ext uri="{BB962C8B-B14F-4D97-AF65-F5344CB8AC3E}">
        <p14:creationId xmlns:p14="http://schemas.microsoft.com/office/powerpoint/2010/main" val="15428115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texto 5">
            <a:extLst>
              <a:ext uri="{FF2B5EF4-FFF2-40B4-BE49-F238E27FC236}">
                <a16:creationId xmlns:a16="http://schemas.microsoft.com/office/drawing/2014/main" xmlns="" id="{CB14C6D2-FE18-4834-860A-53E4948112BE}"/>
              </a:ext>
            </a:extLst>
          </p:cNvPr>
          <p:cNvSpPr>
            <a:spLocks noGrp="1"/>
          </p:cNvSpPr>
          <p:nvPr>
            <p:ph type="body" sz="quarter" idx="15"/>
          </p:nvPr>
        </p:nvSpPr>
        <p:spPr>
          <a:xfrm>
            <a:off x="346076" y="1473200"/>
            <a:ext cx="6584114" cy="3291305"/>
          </a:xfrm>
        </p:spPr>
        <p:txBody>
          <a:bodyPr>
            <a:normAutofit/>
          </a:bodyPr>
          <a:lstStyle/>
          <a:p>
            <a:r>
              <a:rPr lang="es-ES" sz="1800" b="0" dirty="0"/>
              <a:t>Nuestros dispositivos inalámbricos tienen la posibilidad de conectarse a una gran variedad de redes inalámbricas. </a:t>
            </a:r>
          </a:p>
          <a:p>
            <a:r>
              <a:rPr lang="es-ES" sz="1800" b="0" dirty="0"/>
              <a:t>Algunas sirven para tener </a:t>
            </a:r>
            <a:r>
              <a:rPr lang="es-ES" sz="1800" dirty="0"/>
              <a:t>conexión a Internet</a:t>
            </a:r>
            <a:r>
              <a:rPr lang="es-ES" sz="1800" b="0" dirty="0"/>
              <a:t>, </a:t>
            </a:r>
            <a:r>
              <a:rPr lang="es-ES" sz="1800" dirty="0"/>
              <a:t>realizar pagos </a:t>
            </a:r>
            <a:r>
              <a:rPr lang="es-ES" sz="1800" b="0" dirty="0"/>
              <a:t>con el mismo dispositivo o </a:t>
            </a:r>
            <a:r>
              <a:rPr lang="es-ES" sz="1800" dirty="0"/>
              <a:t>conectarse a otros </a:t>
            </a:r>
            <a:r>
              <a:rPr lang="es-ES" sz="1800" b="0" dirty="0"/>
              <a:t>para intercambiar archivos.</a:t>
            </a:r>
          </a:p>
        </p:txBody>
      </p:sp>
      <p:sp>
        <p:nvSpPr>
          <p:cNvPr id="3" name="Marcador de texto 2">
            <a:extLst>
              <a:ext uri="{FF2B5EF4-FFF2-40B4-BE49-F238E27FC236}">
                <a16:creationId xmlns:a16="http://schemas.microsoft.com/office/drawing/2014/main" xmlns="" id="{DAA21B5E-D44E-4ABA-AC7A-20880539D757}"/>
              </a:ext>
            </a:extLst>
          </p:cNvPr>
          <p:cNvSpPr>
            <a:spLocks noGrp="1"/>
          </p:cNvSpPr>
          <p:nvPr>
            <p:ph type="body" sz="quarter" idx="13"/>
          </p:nvPr>
        </p:nvSpPr>
        <p:spPr/>
        <p:txBody>
          <a:bodyPr>
            <a:normAutofit/>
          </a:bodyPr>
          <a:lstStyle/>
          <a:p>
            <a:r>
              <a:rPr lang="es-ES" sz="2000" dirty="0"/>
              <a:t>5. REDES INALÁMBRICAS DEL DISPOSITIVO</a:t>
            </a:r>
          </a:p>
        </p:txBody>
      </p:sp>
      <p:sp>
        <p:nvSpPr>
          <p:cNvPr id="5" name="Diagrama de flujo: terminador 4">
            <a:extLst>
              <a:ext uri="{FF2B5EF4-FFF2-40B4-BE49-F238E27FC236}">
                <a16:creationId xmlns:a16="http://schemas.microsoft.com/office/drawing/2014/main" xmlns="" id="{CED6AB77-E5FB-4BDC-B45A-3C0C84D600F8}"/>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áfico 6">
            <a:extLst>
              <a:ext uri="{FF2B5EF4-FFF2-40B4-BE49-F238E27FC236}">
                <a16:creationId xmlns:a16="http://schemas.microsoft.com/office/drawing/2014/main" xmlns="" id="{09DCCFAA-5950-4CB4-85F6-46DA2C32A11C}"/>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xmlns="" r:embed="rId4"/>
              </a:ext>
            </a:extLst>
          </a:blip>
          <a:stretch>
            <a:fillRect/>
          </a:stretch>
        </p:blipFill>
        <p:spPr>
          <a:xfrm>
            <a:off x="161370" y="6010083"/>
            <a:ext cx="691200" cy="691200"/>
          </a:xfrm>
          <a:prstGeom prst="rect">
            <a:avLst/>
          </a:prstGeom>
        </p:spPr>
      </p:pic>
      <p:pic>
        <p:nvPicPr>
          <p:cNvPr id="8" name="Gráfico 7">
            <a:extLst>
              <a:ext uri="{FF2B5EF4-FFF2-40B4-BE49-F238E27FC236}">
                <a16:creationId xmlns:a16="http://schemas.microsoft.com/office/drawing/2014/main" xmlns="" id="{0AFBA851-8DC5-4B2A-86B1-F922A38B840A}"/>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xmlns="" r:embed="rId6"/>
              </a:ext>
            </a:extLst>
          </a:blip>
          <a:stretch>
            <a:fillRect/>
          </a:stretch>
        </p:blipFill>
        <p:spPr>
          <a:xfrm>
            <a:off x="932780" y="6010083"/>
            <a:ext cx="689808" cy="689808"/>
          </a:xfrm>
          <a:prstGeom prst="rect">
            <a:avLst/>
          </a:prstGeom>
        </p:spPr>
      </p:pic>
      <p:sp>
        <p:nvSpPr>
          <p:cNvPr id="13" name="Diagrama de flujo: terminador 12">
            <a:extLst>
              <a:ext uri="{FF2B5EF4-FFF2-40B4-BE49-F238E27FC236}">
                <a16:creationId xmlns:a16="http://schemas.microsoft.com/office/drawing/2014/main" xmlns="" id="{10CA3339-8450-478C-9F60-ABEE34AE3625}"/>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14" name="Gráfico 13">
            <a:extLst>
              <a:ext uri="{FF2B5EF4-FFF2-40B4-BE49-F238E27FC236}">
                <a16:creationId xmlns:a16="http://schemas.microsoft.com/office/drawing/2014/main" xmlns="" id="{A51F7348-3058-4846-89D0-283CDD071E2E}"/>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xmlns="" r:embed="rId6"/>
              </a:ext>
            </a:extLst>
          </a:blip>
          <a:stretch>
            <a:fillRect/>
          </a:stretch>
        </p:blipFill>
        <p:spPr>
          <a:xfrm>
            <a:off x="932780" y="6010083"/>
            <a:ext cx="689808" cy="689808"/>
          </a:xfrm>
          <a:prstGeom prst="rect">
            <a:avLst/>
          </a:prstGeom>
        </p:spPr>
      </p:pic>
      <p:pic>
        <p:nvPicPr>
          <p:cNvPr id="15" name="Imagen 14" descr="Imagen que contiene dibujo&#10;&#10;Descripción generada automáticamente">
            <a:extLst>
              <a:ext uri="{FF2B5EF4-FFF2-40B4-BE49-F238E27FC236}">
                <a16:creationId xmlns:a16="http://schemas.microsoft.com/office/drawing/2014/main" xmlns="" id="{C4421A5C-2E82-4F68-8E10-B22543F262FB}"/>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61370" y="6008987"/>
            <a:ext cx="691200" cy="691200"/>
          </a:xfrm>
          <a:prstGeom prst="rect">
            <a:avLst/>
          </a:prstGeom>
        </p:spPr>
      </p:pic>
      <p:pic>
        <p:nvPicPr>
          <p:cNvPr id="17" name="Imagen 16" descr="Imagen que contiene computadora&#10;&#10;Descripción generada automáticamente">
            <a:extLst>
              <a:ext uri="{FF2B5EF4-FFF2-40B4-BE49-F238E27FC236}">
                <a16:creationId xmlns:a16="http://schemas.microsoft.com/office/drawing/2014/main" xmlns="" id="{FA1B8857-E941-47B9-9D3B-FDCCA0A11F6B}"/>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7165298" y="1473200"/>
            <a:ext cx="4303205" cy="4748463"/>
          </a:xfrm>
          <a:prstGeom prst="rect">
            <a:avLst/>
          </a:prstGeom>
        </p:spPr>
      </p:pic>
      <p:pic>
        <p:nvPicPr>
          <p:cNvPr id="19" name="Gráfico 18" descr="Inalámbrico">
            <a:extLst>
              <a:ext uri="{FF2B5EF4-FFF2-40B4-BE49-F238E27FC236}">
                <a16:creationId xmlns:a16="http://schemas.microsoft.com/office/drawing/2014/main" xmlns="" id="{C13F9B43-FAD6-4550-A1F5-1530C276002A}"/>
              </a:ext>
            </a:extLst>
          </p:cNvPr>
          <p:cNvPicPr>
            <a:picLocks noChangeAspect="1"/>
          </p:cNvPicPr>
          <p:nvPr/>
        </p:nvPicPr>
        <p:blipFill>
          <a:blip r:embed="rId9" cstate="screen">
            <a:extLst>
              <a:ext uri="{28A0092B-C50C-407E-A947-70E740481C1C}">
                <a14:useLocalDpi xmlns:a14="http://schemas.microsoft.com/office/drawing/2010/main"/>
              </a:ext>
              <a:ext uri="{96DAC541-7B7A-43D3-8B79-37D633B846F1}">
                <asvg:svgBlip xmlns:asvg="http://schemas.microsoft.com/office/drawing/2016/SVG/main" xmlns="" r:embed="rId10"/>
              </a:ext>
            </a:extLst>
          </a:blip>
          <a:stretch>
            <a:fillRect/>
          </a:stretch>
        </p:blipFill>
        <p:spPr>
          <a:xfrm>
            <a:off x="8616221" y="1335506"/>
            <a:ext cx="914400" cy="914400"/>
          </a:xfrm>
          <a:prstGeom prst="rect">
            <a:avLst/>
          </a:prstGeom>
        </p:spPr>
      </p:pic>
      <p:pic>
        <p:nvPicPr>
          <p:cNvPr id="21" name="Gráfico 20" descr="Red social">
            <a:extLst>
              <a:ext uri="{FF2B5EF4-FFF2-40B4-BE49-F238E27FC236}">
                <a16:creationId xmlns:a16="http://schemas.microsoft.com/office/drawing/2014/main" xmlns="" id="{9B7CE1B8-0799-4CAA-9C70-6DCF4A6701F3}"/>
              </a:ext>
            </a:extLst>
          </p:cNvPr>
          <p:cNvPicPr>
            <a:picLocks noChangeAspect="1"/>
          </p:cNvPicPr>
          <p:nvPr/>
        </p:nvPicPr>
        <p:blipFill>
          <a:blip r:embed="rId11" cstate="screen">
            <a:extLst>
              <a:ext uri="{28A0092B-C50C-407E-A947-70E740481C1C}">
                <a14:useLocalDpi xmlns:a14="http://schemas.microsoft.com/office/drawing/2010/main"/>
              </a:ext>
              <a:ext uri="{96DAC541-7B7A-43D3-8B79-37D633B846F1}">
                <asvg:svgBlip xmlns:asvg="http://schemas.microsoft.com/office/drawing/2016/SVG/main" xmlns="" r:embed="rId12"/>
              </a:ext>
            </a:extLst>
          </a:blip>
          <a:stretch>
            <a:fillRect/>
          </a:stretch>
        </p:blipFill>
        <p:spPr>
          <a:xfrm>
            <a:off x="10081185" y="1473200"/>
            <a:ext cx="914400" cy="914400"/>
          </a:xfrm>
          <a:prstGeom prst="rect">
            <a:avLst/>
          </a:prstGeom>
        </p:spPr>
      </p:pic>
      <p:pic>
        <p:nvPicPr>
          <p:cNvPr id="23" name="Gráfico 22" descr="Dinero">
            <a:extLst>
              <a:ext uri="{FF2B5EF4-FFF2-40B4-BE49-F238E27FC236}">
                <a16:creationId xmlns:a16="http://schemas.microsoft.com/office/drawing/2014/main" xmlns="" id="{56562EE1-11D2-4C05-A00E-B9D2EED9372F}"/>
              </a:ext>
            </a:extLst>
          </p:cNvPr>
          <p:cNvPicPr>
            <a:picLocks noChangeAspect="1"/>
          </p:cNvPicPr>
          <p:nvPr/>
        </p:nvPicPr>
        <p:blipFill>
          <a:blip r:embed="rId13" cstate="screen">
            <a:extLst>
              <a:ext uri="{28A0092B-C50C-407E-A947-70E740481C1C}">
                <a14:useLocalDpi xmlns:a14="http://schemas.microsoft.com/office/drawing/2010/main"/>
              </a:ext>
              <a:ext uri="{96DAC541-7B7A-43D3-8B79-37D633B846F1}">
                <asvg:svgBlip xmlns:asvg="http://schemas.microsoft.com/office/drawing/2016/SVG/main" xmlns="" r:embed="rId14"/>
              </a:ext>
            </a:extLst>
          </a:blip>
          <a:stretch>
            <a:fillRect/>
          </a:stretch>
        </p:blipFill>
        <p:spPr>
          <a:xfrm>
            <a:off x="7165298" y="3782903"/>
            <a:ext cx="914400" cy="914400"/>
          </a:xfrm>
          <a:prstGeom prst="rect">
            <a:avLst/>
          </a:prstGeom>
        </p:spPr>
      </p:pic>
      <p:pic>
        <p:nvPicPr>
          <p:cNvPr id="25" name="Gráfico 24" descr="Tarjeta de crédito">
            <a:extLst>
              <a:ext uri="{FF2B5EF4-FFF2-40B4-BE49-F238E27FC236}">
                <a16:creationId xmlns:a16="http://schemas.microsoft.com/office/drawing/2014/main" xmlns="" id="{C3CB9019-03D1-47DB-A44D-77469B8D050C}"/>
              </a:ext>
            </a:extLst>
          </p:cNvPr>
          <p:cNvPicPr>
            <a:picLocks noChangeAspect="1"/>
          </p:cNvPicPr>
          <p:nvPr/>
        </p:nvPicPr>
        <p:blipFill>
          <a:blip r:embed="rId15" cstate="screen">
            <a:extLst>
              <a:ext uri="{28A0092B-C50C-407E-A947-70E740481C1C}">
                <a14:useLocalDpi xmlns:a14="http://schemas.microsoft.com/office/drawing/2010/main"/>
              </a:ext>
              <a:ext uri="{96DAC541-7B7A-43D3-8B79-37D633B846F1}">
                <asvg:svgBlip xmlns:asvg="http://schemas.microsoft.com/office/drawing/2016/SVG/main" xmlns="" r:embed="rId16"/>
              </a:ext>
            </a:extLst>
          </a:blip>
          <a:stretch>
            <a:fillRect/>
          </a:stretch>
        </p:blipFill>
        <p:spPr>
          <a:xfrm>
            <a:off x="6708098" y="5002283"/>
            <a:ext cx="914400" cy="914400"/>
          </a:xfrm>
          <a:prstGeom prst="rect">
            <a:avLst/>
          </a:prstGeom>
        </p:spPr>
      </p:pic>
    </p:spTree>
    <p:extLst>
      <p:ext uri="{BB962C8B-B14F-4D97-AF65-F5344CB8AC3E}">
        <p14:creationId xmlns:p14="http://schemas.microsoft.com/office/powerpoint/2010/main" val="21146023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texto 5">
            <a:extLst>
              <a:ext uri="{FF2B5EF4-FFF2-40B4-BE49-F238E27FC236}">
                <a16:creationId xmlns:a16="http://schemas.microsoft.com/office/drawing/2014/main" xmlns="" id="{CB14C6D2-FE18-4834-860A-53E4948112BE}"/>
              </a:ext>
            </a:extLst>
          </p:cNvPr>
          <p:cNvSpPr>
            <a:spLocks noGrp="1"/>
          </p:cNvSpPr>
          <p:nvPr>
            <p:ph type="body" sz="quarter" idx="15"/>
          </p:nvPr>
        </p:nvSpPr>
        <p:spPr>
          <a:xfrm>
            <a:off x="346075" y="1473200"/>
            <a:ext cx="11566525" cy="522795"/>
          </a:xfrm>
        </p:spPr>
        <p:txBody>
          <a:bodyPr>
            <a:normAutofit/>
          </a:bodyPr>
          <a:lstStyle/>
          <a:p>
            <a:r>
              <a:rPr lang="es-ES" sz="1800" b="0" dirty="0"/>
              <a:t>El </a:t>
            </a:r>
            <a:r>
              <a:rPr lang="es-ES" sz="1800" dirty="0"/>
              <a:t>Bluetooth</a:t>
            </a:r>
            <a:r>
              <a:rPr lang="es-ES" sz="1800" b="0" dirty="0"/>
              <a:t> nos permite conectarnos a otro dispositivo para compartir archivos o emparejarlo con determinados dispositivos, como auriculares inalámbricos.</a:t>
            </a:r>
          </a:p>
        </p:txBody>
      </p:sp>
      <p:sp>
        <p:nvSpPr>
          <p:cNvPr id="3" name="Marcador de texto 2">
            <a:extLst>
              <a:ext uri="{FF2B5EF4-FFF2-40B4-BE49-F238E27FC236}">
                <a16:creationId xmlns:a16="http://schemas.microsoft.com/office/drawing/2014/main" xmlns="" id="{DAA21B5E-D44E-4ABA-AC7A-20880539D757}"/>
              </a:ext>
            </a:extLst>
          </p:cNvPr>
          <p:cNvSpPr>
            <a:spLocks noGrp="1"/>
          </p:cNvSpPr>
          <p:nvPr>
            <p:ph type="body" sz="quarter" idx="13"/>
          </p:nvPr>
        </p:nvSpPr>
        <p:spPr/>
        <p:txBody>
          <a:bodyPr>
            <a:normAutofit fontScale="92500" lnSpcReduction="10000"/>
          </a:bodyPr>
          <a:lstStyle/>
          <a:p>
            <a:r>
              <a:rPr lang="es-ES" sz="2000" dirty="0"/>
              <a:t>5.1 REDES INALÁMBRICAS DEL DISPOSITIVO: BLUETOOTH</a:t>
            </a:r>
          </a:p>
        </p:txBody>
      </p:sp>
      <p:sp>
        <p:nvSpPr>
          <p:cNvPr id="5" name="Diagrama de flujo: terminador 4">
            <a:extLst>
              <a:ext uri="{FF2B5EF4-FFF2-40B4-BE49-F238E27FC236}">
                <a16:creationId xmlns:a16="http://schemas.microsoft.com/office/drawing/2014/main" xmlns="" id="{CED6AB77-E5FB-4BDC-B45A-3C0C84D600F8}"/>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áfico 6">
            <a:extLst>
              <a:ext uri="{FF2B5EF4-FFF2-40B4-BE49-F238E27FC236}">
                <a16:creationId xmlns:a16="http://schemas.microsoft.com/office/drawing/2014/main" xmlns="" id="{09DCCFAA-5950-4CB4-85F6-46DA2C32A11C}"/>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xmlns="" r:embed="rId4"/>
              </a:ext>
            </a:extLst>
          </a:blip>
          <a:stretch>
            <a:fillRect/>
          </a:stretch>
        </p:blipFill>
        <p:spPr>
          <a:xfrm>
            <a:off x="161370" y="6010083"/>
            <a:ext cx="691200" cy="691200"/>
          </a:xfrm>
          <a:prstGeom prst="rect">
            <a:avLst/>
          </a:prstGeom>
        </p:spPr>
      </p:pic>
      <p:pic>
        <p:nvPicPr>
          <p:cNvPr id="8" name="Gráfico 7">
            <a:extLst>
              <a:ext uri="{FF2B5EF4-FFF2-40B4-BE49-F238E27FC236}">
                <a16:creationId xmlns:a16="http://schemas.microsoft.com/office/drawing/2014/main" xmlns="" id="{0AFBA851-8DC5-4B2A-86B1-F922A38B840A}"/>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xmlns="" r:embed="rId6"/>
              </a:ext>
            </a:extLst>
          </a:blip>
          <a:stretch>
            <a:fillRect/>
          </a:stretch>
        </p:blipFill>
        <p:spPr>
          <a:xfrm>
            <a:off x="932780" y="6010083"/>
            <a:ext cx="689808" cy="689808"/>
          </a:xfrm>
          <a:prstGeom prst="rect">
            <a:avLst/>
          </a:prstGeom>
        </p:spPr>
      </p:pic>
      <p:sp>
        <p:nvSpPr>
          <p:cNvPr id="11" name="Marcador de texto 11">
            <a:extLst>
              <a:ext uri="{FF2B5EF4-FFF2-40B4-BE49-F238E27FC236}">
                <a16:creationId xmlns:a16="http://schemas.microsoft.com/office/drawing/2014/main" xmlns="" id="{AAD552DE-8E0E-413F-AC46-81DC4451345C}"/>
              </a:ext>
            </a:extLst>
          </p:cNvPr>
          <p:cNvSpPr>
            <a:spLocks noGrp="1"/>
          </p:cNvSpPr>
          <p:nvPr>
            <p:ph type="body" sz="quarter" idx="16"/>
          </p:nvPr>
        </p:nvSpPr>
        <p:spPr>
          <a:xfrm>
            <a:off x="7165298" y="2890099"/>
            <a:ext cx="4615234" cy="1077801"/>
          </a:xfrm>
        </p:spPr>
        <p:txBody>
          <a:bodyPr>
            <a:normAutofit/>
          </a:bodyPr>
          <a:lstStyle/>
          <a:p>
            <a:r>
              <a:rPr lang="es-ES" dirty="0"/>
              <a:t>Tanto en </a:t>
            </a:r>
            <a:r>
              <a:rPr lang="es-ES" b="1" dirty="0"/>
              <a:t>Android</a:t>
            </a:r>
            <a:r>
              <a:rPr lang="es-ES" dirty="0"/>
              <a:t>, como en </a:t>
            </a:r>
            <a:r>
              <a:rPr lang="es-ES" b="1" dirty="0"/>
              <a:t>iOS</a:t>
            </a:r>
            <a:r>
              <a:rPr lang="es-ES" dirty="0"/>
              <a:t>, bastará con ir a </a:t>
            </a:r>
            <a:r>
              <a:rPr lang="es-ES" b="1" dirty="0"/>
              <a:t>Ajustes &gt; Bluetooth</a:t>
            </a:r>
            <a:r>
              <a:rPr lang="es-ES" dirty="0"/>
              <a:t> para activar o desactivar esta función y acceder a su configuración.</a:t>
            </a:r>
          </a:p>
        </p:txBody>
      </p:sp>
      <p:sp>
        <p:nvSpPr>
          <p:cNvPr id="9" name="Diagrama de flujo: terminador 8">
            <a:extLst>
              <a:ext uri="{FF2B5EF4-FFF2-40B4-BE49-F238E27FC236}">
                <a16:creationId xmlns:a16="http://schemas.microsoft.com/office/drawing/2014/main" xmlns="" id="{B5AA51EA-ABAF-4340-AFE1-87FCBD0A0A37}"/>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10" name="Gráfico 9">
            <a:extLst>
              <a:ext uri="{FF2B5EF4-FFF2-40B4-BE49-F238E27FC236}">
                <a16:creationId xmlns:a16="http://schemas.microsoft.com/office/drawing/2014/main" xmlns="" id="{F9B88E7E-E518-4121-9123-4DDB409DCD79}"/>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xmlns="" r:embed="rId6"/>
              </a:ext>
            </a:extLst>
          </a:blip>
          <a:stretch>
            <a:fillRect/>
          </a:stretch>
        </p:blipFill>
        <p:spPr>
          <a:xfrm>
            <a:off x="932780" y="6010083"/>
            <a:ext cx="689808" cy="689808"/>
          </a:xfrm>
          <a:prstGeom prst="rect">
            <a:avLst/>
          </a:prstGeom>
        </p:spPr>
      </p:pic>
      <p:pic>
        <p:nvPicPr>
          <p:cNvPr id="12" name="Imagen 11" descr="Imagen que contiene dibujo&#10;&#10;Descripción generada automáticamente">
            <a:extLst>
              <a:ext uri="{FF2B5EF4-FFF2-40B4-BE49-F238E27FC236}">
                <a16:creationId xmlns:a16="http://schemas.microsoft.com/office/drawing/2014/main" xmlns="" id="{33418FC3-5B89-4FE2-B231-C495DFB97662}"/>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61370" y="6008987"/>
            <a:ext cx="691200" cy="691200"/>
          </a:xfrm>
          <a:prstGeom prst="rect">
            <a:avLst/>
          </a:prstGeom>
        </p:spPr>
      </p:pic>
      <p:pic>
        <p:nvPicPr>
          <p:cNvPr id="4" name="Imagen 3">
            <a:extLst>
              <a:ext uri="{FF2B5EF4-FFF2-40B4-BE49-F238E27FC236}">
                <a16:creationId xmlns:a16="http://schemas.microsoft.com/office/drawing/2014/main" xmlns="" id="{4925C591-636C-412D-8FF4-34C877A61C04}"/>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463748" y="1995117"/>
            <a:ext cx="6583875" cy="3826775"/>
          </a:xfrm>
          <a:prstGeom prst="rect">
            <a:avLst/>
          </a:prstGeom>
        </p:spPr>
      </p:pic>
    </p:spTree>
    <p:extLst>
      <p:ext uri="{BB962C8B-B14F-4D97-AF65-F5344CB8AC3E}">
        <p14:creationId xmlns:p14="http://schemas.microsoft.com/office/powerpoint/2010/main" val="31428770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texto 5">
            <a:extLst>
              <a:ext uri="{FF2B5EF4-FFF2-40B4-BE49-F238E27FC236}">
                <a16:creationId xmlns:a16="http://schemas.microsoft.com/office/drawing/2014/main" xmlns="" id="{681AFF5C-197D-4170-8653-636B41E29AA3}"/>
              </a:ext>
            </a:extLst>
          </p:cNvPr>
          <p:cNvSpPr>
            <a:spLocks noGrp="1"/>
          </p:cNvSpPr>
          <p:nvPr>
            <p:ph type="body" sz="quarter" idx="15"/>
          </p:nvPr>
        </p:nvSpPr>
        <p:spPr>
          <a:xfrm>
            <a:off x="346075" y="1473201"/>
            <a:ext cx="11566525" cy="2082800"/>
          </a:xfrm>
        </p:spPr>
        <p:txBody>
          <a:bodyPr>
            <a:normAutofit/>
          </a:bodyPr>
          <a:lstStyle/>
          <a:p>
            <a:r>
              <a:rPr lang="es-ES" sz="1800" b="0" dirty="0"/>
              <a:t>La red </a:t>
            </a:r>
            <a:r>
              <a:rPr lang="es-ES" sz="1800" dirty="0"/>
              <a:t>wifi</a:t>
            </a:r>
            <a:r>
              <a:rPr lang="es-ES" sz="1800" b="0" dirty="0"/>
              <a:t> nos permite navegar por Internet al conectarnos a una red wifi cercana a nuestro dispositivo.</a:t>
            </a:r>
          </a:p>
          <a:p>
            <a:endParaRPr lang="es-ES" sz="1800" b="0" dirty="0"/>
          </a:p>
          <a:p>
            <a:pPr marL="285750" indent="-285750">
              <a:buClr>
                <a:srgbClr val="CD2D37"/>
              </a:buClr>
              <a:buFont typeface="Wingdings" panose="05000000000000000000" pitchFamily="2" charset="2"/>
              <a:buChar char="v"/>
            </a:pPr>
            <a:r>
              <a:rPr lang="es-ES" sz="1800" b="0" dirty="0"/>
              <a:t>Una red abierta puede ser peligrosa., ya que corremos el riesgo de que alguien monitorice nuestra actividad.</a:t>
            </a:r>
          </a:p>
          <a:p>
            <a:pPr marL="285750" indent="-285750">
              <a:buClr>
                <a:srgbClr val="CD2D37"/>
              </a:buClr>
              <a:buFont typeface="Wingdings" panose="05000000000000000000" pitchFamily="2" charset="2"/>
              <a:buChar char="v"/>
            </a:pPr>
            <a:r>
              <a:rPr lang="es-ES" sz="1800" b="0" dirty="0"/>
              <a:t>Es recomendable utilizar una VPN si es imprescindible conectarnos a una. </a:t>
            </a:r>
          </a:p>
          <a:p>
            <a:pPr marL="285750" indent="-285750">
              <a:buClr>
                <a:srgbClr val="CD2D37"/>
              </a:buClr>
              <a:buFont typeface="Wingdings" panose="05000000000000000000" pitchFamily="2" charset="2"/>
              <a:buChar char="v"/>
            </a:pPr>
            <a:r>
              <a:rPr lang="es-ES" sz="1800" b="0" dirty="0"/>
              <a:t>Finalmente, no accedas a tus cuentas o servicios más personales.</a:t>
            </a:r>
          </a:p>
        </p:txBody>
      </p:sp>
      <p:sp>
        <p:nvSpPr>
          <p:cNvPr id="3" name="Marcador de texto 2">
            <a:extLst>
              <a:ext uri="{FF2B5EF4-FFF2-40B4-BE49-F238E27FC236}">
                <a16:creationId xmlns:a16="http://schemas.microsoft.com/office/drawing/2014/main" xmlns="" id="{F6C785EA-AF06-4F7A-8B47-90630359246A}"/>
              </a:ext>
            </a:extLst>
          </p:cNvPr>
          <p:cNvSpPr>
            <a:spLocks noGrp="1"/>
          </p:cNvSpPr>
          <p:nvPr>
            <p:ph type="body" sz="quarter" idx="13"/>
          </p:nvPr>
        </p:nvSpPr>
        <p:spPr>
          <a:xfrm>
            <a:off x="346075" y="437297"/>
            <a:ext cx="6819223" cy="781259"/>
          </a:xfrm>
        </p:spPr>
        <p:txBody>
          <a:bodyPr>
            <a:normAutofit/>
          </a:bodyPr>
          <a:lstStyle/>
          <a:p>
            <a:r>
              <a:rPr lang="es-ES" sz="2000" dirty="0"/>
              <a:t>5.2 REDES INALÁMBRICAS DEL DISPOSITIVO: WIFI</a:t>
            </a:r>
          </a:p>
          <a:p>
            <a:endParaRPr lang="es-ES" sz="2000" dirty="0"/>
          </a:p>
        </p:txBody>
      </p:sp>
      <p:sp>
        <p:nvSpPr>
          <p:cNvPr id="14" name="Diagrama de flujo: terminador 13">
            <a:extLst>
              <a:ext uri="{FF2B5EF4-FFF2-40B4-BE49-F238E27FC236}">
                <a16:creationId xmlns:a16="http://schemas.microsoft.com/office/drawing/2014/main" xmlns="" id="{5D417836-5835-4BA7-B390-3B4EE70629DD}"/>
              </a:ext>
            </a:extLst>
          </p:cNvPr>
          <p:cNvSpPr/>
          <p:nvPr/>
        </p:nvSpPr>
        <p:spPr>
          <a:xfrm>
            <a:off x="-986590"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8" name="Gráfico 17">
            <a:extLst>
              <a:ext uri="{FF2B5EF4-FFF2-40B4-BE49-F238E27FC236}">
                <a16:creationId xmlns:a16="http://schemas.microsoft.com/office/drawing/2014/main" xmlns="" id="{327F2F1A-723C-49F4-9533-1D74068492D3}"/>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xmlns="" r:embed="rId4"/>
              </a:ext>
            </a:extLst>
          </a:blip>
          <a:stretch>
            <a:fillRect/>
          </a:stretch>
        </p:blipFill>
        <p:spPr>
          <a:xfrm>
            <a:off x="161370" y="6010083"/>
            <a:ext cx="691200" cy="691200"/>
          </a:xfrm>
          <a:prstGeom prst="rect">
            <a:avLst/>
          </a:prstGeom>
        </p:spPr>
      </p:pic>
      <p:sp>
        <p:nvSpPr>
          <p:cNvPr id="15" name="Marcador de texto 11">
            <a:extLst>
              <a:ext uri="{FF2B5EF4-FFF2-40B4-BE49-F238E27FC236}">
                <a16:creationId xmlns:a16="http://schemas.microsoft.com/office/drawing/2014/main" xmlns="" id="{D539BC55-0340-49CE-BBD2-657E59262E9E}"/>
              </a:ext>
            </a:extLst>
          </p:cNvPr>
          <p:cNvSpPr txBox="1">
            <a:spLocks/>
          </p:cNvSpPr>
          <p:nvPr/>
        </p:nvSpPr>
        <p:spPr>
          <a:xfrm>
            <a:off x="6096000" y="4306298"/>
            <a:ext cx="4615234" cy="668867"/>
          </a:xfrm>
          <a:prstGeom prst="rect">
            <a:avLst/>
          </a:prstGeom>
        </p:spPr>
        <p:txBody>
          <a:bodyPr vert="horz" lIns="0" tIns="0" rIns="0" bIns="0" rtlCol="0">
            <a:normAutofit/>
          </a:bodyPr>
          <a:lstStyle>
            <a:lvl1pPr marL="228600" indent="-228600" algn="l" defTabSz="914400" rtl="0" eaLnBrk="1" latinLnBrk="0" hangingPunct="1">
              <a:lnSpc>
                <a:spcPct val="90000"/>
              </a:lnSpc>
              <a:spcBef>
                <a:spcPts val="1000"/>
              </a:spcBef>
              <a:buFontTx/>
              <a:buBlip>
                <a:blip r:embed="rId5"/>
              </a:buBlip>
              <a:defRPr sz="1800" kern="1200">
                <a:solidFill>
                  <a:srgbClr val="46546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ES" dirty="0"/>
              <a:t>En </a:t>
            </a:r>
            <a:r>
              <a:rPr lang="es-ES" b="1" dirty="0"/>
              <a:t>Android</a:t>
            </a:r>
            <a:r>
              <a:rPr lang="es-ES" dirty="0"/>
              <a:t> e </a:t>
            </a:r>
            <a:r>
              <a:rPr lang="es-ES" b="1" dirty="0"/>
              <a:t>iOS</a:t>
            </a:r>
            <a:r>
              <a:rPr lang="es-ES" dirty="0"/>
              <a:t>, iremos a </a:t>
            </a:r>
            <a:r>
              <a:rPr lang="es-ES" b="1" dirty="0"/>
              <a:t>Ajustes &gt; </a:t>
            </a:r>
            <a:r>
              <a:rPr lang="es-ES" b="1" dirty="0" err="1"/>
              <a:t>Wi</a:t>
            </a:r>
            <a:r>
              <a:rPr lang="es-ES" b="1" dirty="0"/>
              <a:t>-Fi </a:t>
            </a:r>
            <a:r>
              <a:rPr lang="es-ES" dirty="0"/>
              <a:t>para activar o desactivar esta función. </a:t>
            </a:r>
          </a:p>
        </p:txBody>
      </p:sp>
      <p:sp>
        <p:nvSpPr>
          <p:cNvPr id="19" name="Diagrama de flujo: terminador 18">
            <a:extLst>
              <a:ext uri="{FF2B5EF4-FFF2-40B4-BE49-F238E27FC236}">
                <a16:creationId xmlns:a16="http://schemas.microsoft.com/office/drawing/2014/main" xmlns="" id="{3145DAE7-6DC4-4169-84F5-11CFF61AADD5}"/>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20" name="Gráfico 19">
            <a:extLst>
              <a:ext uri="{FF2B5EF4-FFF2-40B4-BE49-F238E27FC236}">
                <a16:creationId xmlns:a16="http://schemas.microsoft.com/office/drawing/2014/main" xmlns="" id="{533286E6-FF54-4CB3-8538-1AB91BCD56D8}"/>
              </a:ext>
            </a:extLst>
          </p:cNvPr>
          <p:cNvPicPr>
            <a:picLocks noChangeAspect="1"/>
          </p:cNvPicPr>
          <p:nvPr/>
        </p:nvPicPr>
        <p:blipFill>
          <a:blip r:embed="rId6" cstate="screen">
            <a:extLst>
              <a:ext uri="{28A0092B-C50C-407E-A947-70E740481C1C}">
                <a14:useLocalDpi xmlns:a14="http://schemas.microsoft.com/office/drawing/2010/main"/>
              </a:ext>
              <a:ext uri="{96DAC541-7B7A-43D3-8B79-37D633B846F1}">
                <asvg:svgBlip xmlns:asvg="http://schemas.microsoft.com/office/drawing/2016/SVG/main" xmlns="" r:embed="rId7"/>
              </a:ext>
            </a:extLst>
          </a:blip>
          <a:stretch>
            <a:fillRect/>
          </a:stretch>
        </p:blipFill>
        <p:spPr>
          <a:xfrm>
            <a:off x="932780" y="6010083"/>
            <a:ext cx="689808" cy="689808"/>
          </a:xfrm>
          <a:prstGeom prst="rect">
            <a:avLst/>
          </a:prstGeom>
        </p:spPr>
      </p:pic>
      <p:pic>
        <p:nvPicPr>
          <p:cNvPr id="22" name="Imagen 21" descr="Imagen que contiene dibujo&#10;&#10;Descripción generada automáticamente">
            <a:extLst>
              <a:ext uri="{FF2B5EF4-FFF2-40B4-BE49-F238E27FC236}">
                <a16:creationId xmlns:a16="http://schemas.microsoft.com/office/drawing/2014/main" xmlns="" id="{F2981990-4B52-4431-8D46-38317C9FD350}"/>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161370" y="6008987"/>
            <a:ext cx="691200" cy="691200"/>
          </a:xfrm>
          <a:prstGeom prst="rect">
            <a:avLst/>
          </a:prstGeom>
        </p:spPr>
      </p:pic>
      <p:pic>
        <p:nvPicPr>
          <p:cNvPr id="8" name="Imagen 7" descr="Imagen que contiene texto, mapa&#10;&#10;Descripción generada automáticamente">
            <a:extLst>
              <a:ext uri="{FF2B5EF4-FFF2-40B4-BE49-F238E27FC236}">
                <a16:creationId xmlns:a16="http://schemas.microsoft.com/office/drawing/2014/main" xmlns="" id="{B9F9D406-9376-460E-9C4B-78EBBE385493}"/>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346075" y="3404569"/>
            <a:ext cx="5432156" cy="2472327"/>
          </a:xfrm>
          <a:prstGeom prst="rect">
            <a:avLst/>
          </a:prstGeom>
        </p:spPr>
      </p:pic>
    </p:spTree>
    <p:extLst>
      <p:ext uri="{BB962C8B-B14F-4D97-AF65-F5344CB8AC3E}">
        <p14:creationId xmlns:p14="http://schemas.microsoft.com/office/powerpoint/2010/main" val="1242437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xmlns="" id="{BB27D562-8FB4-4A74-A2C1-0B5167BC2CCA}"/>
              </a:ext>
            </a:extLst>
          </p:cNvPr>
          <p:cNvSpPr>
            <a:spLocks noGrp="1"/>
          </p:cNvSpPr>
          <p:nvPr>
            <p:ph type="body" sz="quarter" idx="16"/>
          </p:nvPr>
        </p:nvSpPr>
        <p:spPr>
          <a:xfrm>
            <a:off x="3944505" y="1495094"/>
            <a:ext cx="7968096" cy="5359977"/>
          </a:xfrm>
        </p:spPr>
        <p:txBody>
          <a:bodyPr>
            <a:normAutofit/>
          </a:bodyPr>
          <a:lstStyle/>
          <a:p>
            <a:pPr>
              <a:buClr>
                <a:srgbClr val="CD2D37"/>
              </a:buClr>
              <a:buFont typeface="Wingdings" panose="05000000000000000000" pitchFamily="2" charset="2"/>
              <a:buChar char="v"/>
            </a:pPr>
            <a:r>
              <a:rPr lang="es-ES" sz="2000" dirty="0"/>
              <a:t>1. Bloqueo de pantalla.</a:t>
            </a:r>
          </a:p>
          <a:p>
            <a:pPr>
              <a:buClr>
                <a:srgbClr val="CD2D37"/>
              </a:buClr>
              <a:buFont typeface="Wingdings" panose="05000000000000000000" pitchFamily="2" charset="2"/>
              <a:buChar char="v"/>
            </a:pPr>
            <a:r>
              <a:rPr lang="es-ES" sz="2000" dirty="0"/>
              <a:t>2. Actualizaciones automáticas.</a:t>
            </a:r>
          </a:p>
          <a:p>
            <a:pPr>
              <a:buClr>
                <a:srgbClr val="CD2D37"/>
              </a:buClr>
              <a:buFont typeface="Wingdings" panose="05000000000000000000" pitchFamily="2" charset="2"/>
              <a:buChar char="v"/>
            </a:pPr>
            <a:r>
              <a:rPr lang="es-ES" sz="2000" dirty="0"/>
              <a:t>3. Software de seguridad.</a:t>
            </a:r>
          </a:p>
          <a:p>
            <a:pPr>
              <a:buClr>
                <a:srgbClr val="CD2D37"/>
              </a:buClr>
              <a:buFont typeface="Wingdings" panose="05000000000000000000" pitchFamily="2" charset="2"/>
              <a:buChar char="v"/>
            </a:pPr>
            <a:r>
              <a:rPr lang="es-ES" sz="2000" dirty="0"/>
              <a:t>4. Copias de seguridad.</a:t>
            </a:r>
          </a:p>
          <a:p>
            <a:pPr>
              <a:buClr>
                <a:srgbClr val="CD2D37"/>
              </a:buClr>
              <a:buFont typeface="Wingdings" panose="05000000000000000000" pitchFamily="2" charset="2"/>
              <a:buChar char="v"/>
            </a:pPr>
            <a:r>
              <a:rPr lang="es-ES" sz="2000" dirty="0"/>
              <a:t>5. Redes inalámbricas del dispositivo.</a:t>
            </a:r>
          </a:p>
          <a:p>
            <a:pPr>
              <a:buClr>
                <a:srgbClr val="CD2D37"/>
              </a:buClr>
              <a:buFont typeface="Wingdings" panose="05000000000000000000" pitchFamily="2" charset="2"/>
              <a:buChar char="v"/>
            </a:pPr>
            <a:r>
              <a:rPr lang="es-ES" sz="2000" dirty="0"/>
              <a:t>6. Descarga de aplicaciones desde un sitio seguro.</a:t>
            </a:r>
          </a:p>
          <a:p>
            <a:pPr>
              <a:buClr>
                <a:srgbClr val="CD2D37"/>
              </a:buClr>
              <a:buFont typeface="Wingdings" panose="05000000000000000000" pitchFamily="2" charset="2"/>
              <a:buChar char="v"/>
            </a:pPr>
            <a:r>
              <a:rPr lang="es-ES" sz="2000" dirty="0"/>
              <a:t>7. Permisos de aplicaciones.</a:t>
            </a:r>
          </a:p>
          <a:p>
            <a:pPr>
              <a:buClr>
                <a:srgbClr val="CD2D37"/>
              </a:buClr>
              <a:buFont typeface="Wingdings" panose="05000000000000000000" pitchFamily="2" charset="2"/>
              <a:buChar char="v"/>
            </a:pPr>
            <a:r>
              <a:rPr lang="es-ES" sz="2000" dirty="0"/>
              <a:t>8. Herramientas antirrobo.</a:t>
            </a:r>
          </a:p>
          <a:p>
            <a:pPr>
              <a:buClr>
                <a:srgbClr val="CD2D37"/>
              </a:buClr>
              <a:buFont typeface="Wingdings" panose="05000000000000000000" pitchFamily="2" charset="2"/>
              <a:buChar char="v"/>
            </a:pPr>
            <a:r>
              <a:rPr lang="es-ES" sz="2000" dirty="0"/>
              <a:t>9. Gestión de la memoria del dispositivo.</a:t>
            </a:r>
          </a:p>
          <a:p>
            <a:pPr>
              <a:buClr>
                <a:srgbClr val="CD2D37"/>
              </a:buClr>
              <a:buFont typeface="Wingdings" panose="05000000000000000000" pitchFamily="2" charset="2"/>
              <a:buChar char="v"/>
            </a:pPr>
            <a:r>
              <a:rPr lang="es-ES" sz="2000" dirty="0"/>
              <a:t>10. Guardando mis archivos en la nube de forma automática.</a:t>
            </a:r>
          </a:p>
          <a:p>
            <a:pPr>
              <a:buClr>
                <a:srgbClr val="CD2D37"/>
              </a:buClr>
              <a:buFont typeface="Wingdings" panose="05000000000000000000" pitchFamily="2" charset="2"/>
              <a:buChar char="v"/>
            </a:pPr>
            <a:r>
              <a:rPr lang="es-ES" sz="2000" dirty="0"/>
              <a:t>11. Rooting / Jailbreacking del dispositivo.</a:t>
            </a:r>
          </a:p>
          <a:p>
            <a:pPr>
              <a:buClr>
                <a:srgbClr val="CD2D37"/>
              </a:buClr>
              <a:buFont typeface="Wingdings" panose="05000000000000000000" pitchFamily="2" charset="2"/>
              <a:buChar char="v"/>
            </a:pPr>
            <a:r>
              <a:rPr lang="es-ES" sz="2000" dirty="0"/>
              <a:t> 12. Cuestionario de evaluación</a:t>
            </a:r>
          </a:p>
        </p:txBody>
      </p:sp>
      <p:sp>
        <p:nvSpPr>
          <p:cNvPr id="4" name="Marcador de texto 3">
            <a:extLst>
              <a:ext uri="{FF2B5EF4-FFF2-40B4-BE49-F238E27FC236}">
                <a16:creationId xmlns:a16="http://schemas.microsoft.com/office/drawing/2014/main" xmlns="" id="{A5F7D9BD-3C97-451C-BAC7-05FD76FC6F68}"/>
              </a:ext>
            </a:extLst>
          </p:cNvPr>
          <p:cNvSpPr>
            <a:spLocks noGrp="1"/>
          </p:cNvSpPr>
          <p:nvPr>
            <p:ph type="body" sz="quarter" idx="13"/>
          </p:nvPr>
        </p:nvSpPr>
        <p:spPr/>
        <p:txBody>
          <a:bodyPr>
            <a:normAutofit/>
          </a:bodyPr>
          <a:lstStyle/>
          <a:p>
            <a:r>
              <a:rPr lang="es-ES" sz="2000" dirty="0"/>
              <a:t>ÍNDICE</a:t>
            </a:r>
          </a:p>
        </p:txBody>
      </p:sp>
      <p:pic>
        <p:nvPicPr>
          <p:cNvPr id="12" name="Imagen 11" descr="Captura de pantalla de un celular&#10;&#10;Descripción generada automáticamente">
            <a:extLst>
              <a:ext uri="{FF2B5EF4-FFF2-40B4-BE49-F238E27FC236}">
                <a16:creationId xmlns:a16="http://schemas.microsoft.com/office/drawing/2014/main" xmlns="" id="{59382383-8FF5-4BAE-831C-F17180767AF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337839" y="2108995"/>
            <a:ext cx="1495412" cy="2640009"/>
          </a:xfrm>
          <a:prstGeom prst="rect">
            <a:avLst/>
          </a:prstGeom>
        </p:spPr>
      </p:pic>
      <p:pic>
        <p:nvPicPr>
          <p:cNvPr id="14" name="Imagen 13" descr="Captura de pantalla de un celular&#10;&#10;Descripción generada automáticamente">
            <a:extLst>
              <a:ext uri="{FF2B5EF4-FFF2-40B4-BE49-F238E27FC236}">
                <a16:creationId xmlns:a16="http://schemas.microsoft.com/office/drawing/2014/main" xmlns="" id="{BA905948-274E-4018-AE0C-9A77D67D2357}"/>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75709" y="1414307"/>
            <a:ext cx="1490848" cy="2640009"/>
          </a:xfrm>
          <a:prstGeom prst="rect">
            <a:avLst/>
          </a:prstGeom>
        </p:spPr>
      </p:pic>
      <p:pic>
        <p:nvPicPr>
          <p:cNvPr id="6" name="Gráfico 5">
            <a:extLst>
              <a:ext uri="{FF2B5EF4-FFF2-40B4-BE49-F238E27FC236}">
                <a16:creationId xmlns:a16="http://schemas.microsoft.com/office/drawing/2014/main" xmlns="" id="{7A55F7A4-9E44-4007-A479-44345C1207E3}"/>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xmlns="" r:embed="rId6"/>
              </a:ext>
            </a:extLst>
          </a:blip>
          <a:stretch>
            <a:fillRect/>
          </a:stretch>
        </p:blipFill>
        <p:spPr>
          <a:xfrm>
            <a:off x="2765716" y="3011989"/>
            <a:ext cx="639658" cy="639658"/>
          </a:xfrm>
          <a:prstGeom prst="rect">
            <a:avLst/>
          </a:prstGeom>
        </p:spPr>
      </p:pic>
      <p:pic>
        <p:nvPicPr>
          <p:cNvPr id="8" name="Gráfico 7">
            <a:extLst>
              <a:ext uri="{FF2B5EF4-FFF2-40B4-BE49-F238E27FC236}">
                <a16:creationId xmlns:a16="http://schemas.microsoft.com/office/drawing/2014/main" xmlns="" id="{F4682347-4717-40A7-BBC6-B8A75DC0833B}"/>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xmlns="" r:embed="rId8"/>
              </a:ext>
            </a:extLst>
          </a:blip>
          <a:stretch>
            <a:fillRect/>
          </a:stretch>
        </p:blipFill>
        <p:spPr>
          <a:xfrm>
            <a:off x="-128159" y="3331818"/>
            <a:ext cx="3569010" cy="3523253"/>
          </a:xfrm>
          <a:prstGeom prst="rect">
            <a:avLst/>
          </a:prstGeom>
        </p:spPr>
      </p:pic>
      <p:pic>
        <p:nvPicPr>
          <p:cNvPr id="10" name="Imagen 9" descr="Imagen que contiene dibujo&#10;&#10;Descripción generada automáticamente">
            <a:extLst>
              <a:ext uri="{FF2B5EF4-FFF2-40B4-BE49-F238E27FC236}">
                <a16:creationId xmlns:a16="http://schemas.microsoft.com/office/drawing/2014/main" xmlns="" id="{04D9B1C7-CDB3-4806-94BC-BD1602DB8789}"/>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992744" y="2287203"/>
            <a:ext cx="590400" cy="590400"/>
          </a:xfrm>
          <a:prstGeom prst="rect">
            <a:avLst/>
          </a:prstGeom>
        </p:spPr>
      </p:pic>
    </p:spTree>
    <p:extLst>
      <p:ext uri="{BB962C8B-B14F-4D97-AF65-F5344CB8AC3E}">
        <p14:creationId xmlns:p14="http://schemas.microsoft.com/office/powerpoint/2010/main" val="33548179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texto 5">
            <a:extLst>
              <a:ext uri="{FF2B5EF4-FFF2-40B4-BE49-F238E27FC236}">
                <a16:creationId xmlns:a16="http://schemas.microsoft.com/office/drawing/2014/main" xmlns="" id="{681AFF5C-197D-4170-8653-636B41E29AA3}"/>
              </a:ext>
            </a:extLst>
          </p:cNvPr>
          <p:cNvSpPr>
            <a:spLocks noGrp="1"/>
          </p:cNvSpPr>
          <p:nvPr>
            <p:ph type="body" sz="quarter" idx="15"/>
          </p:nvPr>
        </p:nvSpPr>
        <p:spPr>
          <a:xfrm>
            <a:off x="346075" y="1473201"/>
            <a:ext cx="6819223" cy="877999"/>
          </a:xfrm>
        </p:spPr>
        <p:txBody>
          <a:bodyPr>
            <a:normAutofit/>
          </a:bodyPr>
          <a:lstStyle/>
          <a:p>
            <a:r>
              <a:rPr lang="es-ES" sz="1800" b="0" dirty="0"/>
              <a:t>Las </a:t>
            </a:r>
            <a:r>
              <a:rPr lang="es-ES" sz="1800" dirty="0"/>
              <a:t>Redes Privadas Virtuales o VPN </a:t>
            </a:r>
            <a:r>
              <a:rPr lang="es-ES" sz="1800" b="0" dirty="0"/>
              <a:t>son un servicio que protege nuestra privacidad al cifrar la conexión entre nuestro dispositivo y el servidor VPN.</a:t>
            </a:r>
          </a:p>
        </p:txBody>
      </p:sp>
      <p:sp>
        <p:nvSpPr>
          <p:cNvPr id="3" name="Marcador de texto 2">
            <a:extLst>
              <a:ext uri="{FF2B5EF4-FFF2-40B4-BE49-F238E27FC236}">
                <a16:creationId xmlns:a16="http://schemas.microsoft.com/office/drawing/2014/main" xmlns="" id="{F6C785EA-AF06-4F7A-8B47-90630359246A}"/>
              </a:ext>
            </a:extLst>
          </p:cNvPr>
          <p:cNvSpPr>
            <a:spLocks noGrp="1"/>
          </p:cNvSpPr>
          <p:nvPr>
            <p:ph type="body" sz="quarter" idx="13"/>
          </p:nvPr>
        </p:nvSpPr>
        <p:spPr>
          <a:xfrm>
            <a:off x="346075" y="437297"/>
            <a:ext cx="6819223" cy="781259"/>
          </a:xfrm>
        </p:spPr>
        <p:txBody>
          <a:bodyPr>
            <a:normAutofit/>
          </a:bodyPr>
          <a:lstStyle/>
          <a:p>
            <a:r>
              <a:rPr lang="es-ES" sz="2000" dirty="0"/>
              <a:t>5.3 REDES INALÁMBRICAS DEL DISPOSITIVO: VPN</a:t>
            </a:r>
          </a:p>
          <a:p>
            <a:endParaRPr lang="es-ES" sz="2000" dirty="0"/>
          </a:p>
        </p:txBody>
      </p:sp>
      <p:sp>
        <p:nvSpPr>
          <p:cNvPr id="14" name="Diagrama de flujo: terminador 13">
            <a:extLst>
              <a:ext uri="{FF2B5EF4-FFF2-40B4-BE49-F238E27FC236}">
                <a16:creationId xmlns:a16="http://schemas.microsoft.com/office/drawing/2014/main" xmlns="" id="{5D417836-5835-4BA7-B390-3B4EE70629DD}"/>
              </a:ext>
            </a:extLst>
          </p:cNvPr>
          <p:cNvSpPr/>
          <p:nvPr/>
        </p:nvSpPr>
        <p:spPr>
          <a:xfrm>
            <a:off x="-986590"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8" name="Gráfico 17">
            <a:extLst>
              <a:ext uri="{FF2B5EF4-FFF2-40B4-BE49-F238E27FC236}">
                <a16:creationId xmlns:a16="http://schemas.microsoft.com/office/drawing/2014/main" xmlns="" id="{327F2F1A-723C-49F4-9533-1D74068492D3}"/>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xmlns="" r:embed="rId4"/>
              </a:ext>
            </a:extLst>
          </a:blip>
          <a:stretch>
            <a:fillRect/>
          </a:stretch>
        </p:blipFill>
        <p:spPr>
          <a:xfrm>
            <a:off x="161370" y="6010083"/>
            <a:ext cx="691200" cy="691200"/>
          </a:xfrm>
          <a:prstGeom prst="rect">
            <a:avLst/>
          </a:prstGeom>
        </p:spPr>
      </p:pic>
      <p:sp>
        <p:nvSpPr>
          <p:cNvPr id="7" name="Diagrama de flujo: terminador 6">
            <a:extLst>
              <a:ext uri="{FF2B5EF4-FFF2-40B4-BE49-F238E27FC236}">
                <a16:creationId xmlns:a16="http://schemas.microsoft.com/office/drawing/2014/main" xmlns="" id="{03CF5477-FA84-467B-9533-4AB9DE3858D0}"/>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8" name="Gráfico 7">
            <a:extLst>
              <a:ext uri="{FF2B5EF4-FFF2-40B4-BE49-F238E27FC236}">
                <a16:creationId xmlns:a16="http://schemas.microsoft.com/office/drawing/2014/main" xmlns="" id="{74A44F39-85B0-406F-A696-762B8426C9E3}"/>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xmlns="" r:embed="rId6"/>
              </a:ext>
            </a:extLst>
          </a:blip>
          <a:stretch>
            <a:fillRect/>
          </a:stretch>
        </p:blipFill>
        <p:spPr>
          <a:xfrm>
            <a:off x="932780" y="6010083"/>
            <a:ext cx="689808" cy="689808"/>
          </a:xfrm>
          <a:prstGeom prst="rect">
            <a:avLst/>
          </a:prstGeom>
        </p:spPr>
      </p:pic>
      <p:pic>
        <p:nvPicPr>
          <p:cNvPr id="9" name="Imagen 8" descr="Imagen que contiene dibujo&#10;&#10;Descripción generada automáticamente">
            <a:extLst>
              <a:ext uri="{FF2B5EF4-FFF2-40B4-BE49-F238E27FC236}">
                <a16:creationId xmlns:a16="http://schemas.microsoft.com/office/drawing/2014/main" xmlns="" id="{93C6BD1E-DCE1-4BAA-9BA1-04D3946E566F}"/>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61370" y="6008987"/>
            <a:ext cx="691200" cy="691200"/>
          </a:xfrm>
          <a:prstGeom prst="rect">
            <a:avLst/>
          </a:prstGeom>
        </p:spPr>
      </p:pic>
      <p:pic>
        <p:nvPicPr>
          <p:cNvPr id="2" name="Imagen 1">
            <a:extLst>
              <a:ext uri="{FF2B5EF4-FFF2-40B4-BE49-F238E27FC236}">
                <a16:creationId xmlns:a16="http://schemas.microsoft.com/office/drawing/2014/main" xmlns="" id="{87D837AE-E89D-42CD-90B9-C20490802377}"/>
              </a:ext>
            </a:extLst>
          </p:cNvPr>
          <p:cNvPicPr>
            <a:picLocks noChangeAspect="1"/>
          </p:cNvPicPr>
          <p:nvPr/>
        </p:nvPicPr>
        <p:blipFill>
          <a:blip r:embed="rId8"/>
          <a:stretch>
            <a:fillRect/>
          </a:stretch>
        </p:blipFill>
        <p:spPr>
          <a:xfrm>
            <a:off x="7334654" y="1473201"/>
            <a:ext cx="4284379" cy="5014597"/>
          </a:xfrm>
          <a:prstGeom prst="rect">
            <a:avLst/>
          </a:prstGeom>
        </p:spPr>
      </p:pic>
      <p:pic>
        <p:nvPicPr>
          <p:cNvPr id="5" name="Imagen 4" descr="Imagen que contiene señal, computadora&#10;&#10;Descripción generada automáticamente">
            <a:extLst>
              <a:ext uri="{FF2B5EF4-FFF2-40B4-BE49-F238E27FC236}">
                <a16:creationId xmlns:a16="http://schemas.microsoft.com/office/drawing/2014/main" xmlns="" id="{BE5087E3-F956-4FCA-A22D-E1B52645BA82}"/>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2134550" y="1912200"/>
            <a:ext cx="3053942" cy="3829991"/>
          </a:xfrm>
          <a:prstGeom prst="rect">
            <a:avLst/>
          </a:prstGeom>
        </p:spPr>
      </p:pic>
    </p:spTree>
    <p:extLst>
      <p:ext uri="{BB962C8B-B14F-4D97-AF65-F5344CB8AC3E}">
        <p14:creationId xmlns:p14="http://schemas.microsoft.com/office/powerpoint/2010/main" val="26716082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texto 5">
            <a:extLst>
              <a:ext uri="{FF2B5EF4-FFF2-40B4-BE49-F238E27FC236}">
                <a16:creationId xmlns:a16="http://schemas.microsoft.com/office/drawing/2014/main" xmlns="" id="{681AFF5C-197D-4170-8653-636B41E29AA3}"/>
              </a:ext>
            </a:extLst>
          </p:cNvPr>
          <p:cNvSpPr>
            <a:spLocks noGrp="1"/>
          </p:cNvSpPr>
          <p:nvPr>
            <p:ph type="body" sz="quarter" idx="15"/>
          </p:nvPr>
        </p:nvSpPr>
        <p:spPr>
          <a:xfrm>
            <a:off x="346075" y="1473201"/>
            <a:ext cx="11566525" cy="474132"/>
          </a:xfrm>
        </p:spPr>
        <p:txBody>
          <a:bodyPr>
            <a:normAutofit/>
          </a:bodyPr>
          <a:lstStyle/>
          <a:p>
            <a:r>
              <a:rPr lang="es-ES" sz="1800" b="0" dirty="0"/>
              <a:t>El </a:t>
            </a:r>
            <a:r>
              <a:rPr lang="es-ES" sz="1800" dirty="0"/>
              <a:t>NFC</a:t>
            </a:r>
            <a:r>
              <a:rPr lang="es-ES" sz="1800" b="0" dirty="0"/>
              <a:t> permite conectar dos dispositivos entre sí para intercambiar información, y realizar pagos. </a:t>
            </a:r>
          </a:p>
        </p:txBody>
      </p:sp>
      <p:sp>
        <p:nvSpPr>
          <p:cNvPr id="3" name="Marcador de texto 2">
            <a:extLst>
              <a:ext uri="{FF2B5EF4-FFF2-40B4-BE49-F238E27FC236}">
                <a16:creationId xmlns:a16="http://schemas.microsoft.com/office/drawing/2014/main" xmlns="" id="{F6C785EA-AF06-4F7A-8B47-90630359246A}"/>
              </a:ext>
            </a:extLst>
          </p:cNvPr>
          <p:cNvSpPr>
            <a:spLocks noGrp="1"/>
          </p:cNvSpPr>
          <p:nvPr>
            <p:ph type="body" sz="quarter" idx="13"/>
          </p:nvPr>
        </p:nvSpPr>
        <p:spPr>
          <a:xfrm>
            <a:off x="346075" y="437297"/>
            <a:ext cx="6819223" cy="781259"/>
          </a:xfrm>
        </p:spPr>
        <p:txBody>
          <a:bodyPr>
            <a:normAutofit/>
          </a:bodyPr>
          <a:lstStyle/>
          <a:p>
            <a:r>
              <a:rPr lang="es-ES" sz="2000" dirty="0"/>
              <a:t>5.4 REDES INALÁMBRICAS DEL DISPOSITIVO: NFC</a:t>
            </a:r>
          </a:p>
          <a:p>
            <a:endParaRPr lang="es-ES" sz="2000" dirty="0"/>
          </a:p>
        </p:txBody>
      </p:sp>
      <p:sp>
        <p:nvSpPr>
          <p:cNvPr id="14" name="Diagrama de flujo: terminador 13">
            <a:extLst>
              <a:ext uri="{FF2B5EF4-FFF2-40B4-BE49-F238E27FC236}">
                <a16:creationId xmlns:a16="http://schemas.microsoft.com/office/drawing/2014/main" xmlns="" id="{5D417836-5835-4BA7-B390-3B4EE70629DD}"/>
              </a:ext>
            </a:extLst>
          </p:cNvPr>
          <p:cNvSpPr/>
          <p:nvPr/>
        </p:nvSpPr>
        <p:spPr>
          <a:xfrm>
            <a:off x="-986590"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8" name="Gráfico 17">
            <a:extLst>
              <a:ext uri="{FF2B5EF4-FFF2-40B4-BE49-F238E27FC236}">
                <a16:creationId xmlns:a16="http://schemas.microsoft.com/office/drawing/2014/main" xmlns="" id="{327F2F1A-723C-49F4-9533-1D74068492D3}"/>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xmlns="" r:embed="rId4"/>
              </a:ext>
            </a:extLst>
          </a:blip>
          <a:stretch>
            <a:fillRect/>
          </a:stretch>
        </p:blipFill>
        <p:spPr>
          <a:xfrm>
            <a:off x="161370" y="6010083"/>
            <a:ext cx="691200" cy="691200"/>
          </a:xfrm>
          <a:prstGeom prst="rect">
            <a:avLst/>
          </a:prstGeom>
        </p:spPr>
      </p:pic>
      <p:sp>
        <p:nvSpPr>
          <p:cNvPr id="15" name="Marcador de texto 11">
            <a:extLst>
              <a:ext uri="{FF2B5EF4-FFF2-40B4-BE49-F238E27FC236}">
                <a16:creationId xmlns:a16="http://schemas.microsoft.com/office/drawing/2014/main" xmlns="" id="{D539BC55-0340-49CE-BBD2-657E59262E9E}"/>
              </a:ext>
            </a:extLst>
          </p:cNvPr>
          <p:cNvSpPr txBox="1">
            <a:spLocks/>
          </p:cNvSpPr>
          <p:nvPr/>
        </p:nvSpPr>
        <p:spPr>
          <a:xfrm>
            <a:off x="346075" y="3498089"/>
            <a:ext cx="8328830" cy="1111029"/>
          </a:xfrm>
          <a:prstGeom prst="rect">
            <a:avLst/>
          </a:prstGeom>
        </p:spPr>
        <p:txBody>
          <a:bodyPr vert="horz" lIns="0" tIns="0" rIns="0" bIns="0" rtlCol="0">
            <a:normAutofit/>
          </a:bodyPr>
          <a:lstStyle>
            <a:lvl1pPr marL="228600" indent="-228600" algn="l" defTabSz="914400" rtl="0" eaLnBrk="1" latinLnBrk="0" hangingPunct="1">
              <a:lnSpc>
                <a:spcPct val="90000"/>
              </a:lnSpc>
              <a:spcBef>
                <a:spcPts val="1000"/>
              </a:spcBef>
              <a:buFontTx/>
              <a:buBlip>
                <a:blip r:embed="rId5"/>
              </a:buBlip>
              <a:defRPr sz="1800" kern="1200">
                <a:solidFill>
                  <a:srgbClr val="46546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CD2D37"/>
              </a:buClr>
              <a:buFont typeface="Wingdings" panose="05000000000000000000" pitchFamily="2" charset="2"/>
              <a:buChar char="v"/>
            </a:pPr>
            <a:r>
              <a:rPr lang="es-ES" b="1" dirty="0"/>
              <a:t>Android</a:t>
            </a:r>
            <a:r>
              <a:rPr lang="es-ES" dirty="0"/>
              <a:t>: podemos activar o desactivar esta función desde </a:t>
            </a:r>
            <a:r>
              <a:rPr lang="es-ES" b="1" dirty="0"/>
              <a:t>Ajustes &gt; Conexiones &gt; NFC</a:t>
            </a:r>
            <a:r>
              <a:rPr lang="es-ES" dirty="0"/>
              <a:t>. Es necesario </a:t>
            </a:r>
            <a:r>
              <a:rPr lang="es-ES" u="sng" dirty="0">
                <a:hlinkClick r:id="rId6"/>
              </a:rPr>
              <a:t>Google </a:t>
            </a:r>
            <a:r>
              <a:rPr lang="es-ES" u="sng" dirty="0" err="1">
                <a:hlinkClick r:id="rId6"/>
              </a:rPr>
              <a:t>Pay</a:t>
            </a:r>
            <a:r>
              <a:rPr lang="es-ES" dirty="0"/>
              <a:t>.</a:t>
            </a:r>
          </a:p>
          <a:p>
            <a:pPr>
              <a:buClr>
                <a:srgbClr val="CD2D37"/>
              </a:buClr>
              <a:buFont typeface="Wingdings" panose="05000000000000000000" pitchFamily="2" charset="2"/>
              <a:buChar char="v"/>
            </a:pPr>
            <a:r>
              <a:rPr lang="es-ES" b="1" dirty="0"/>
              <a:t>iOS</a:t>
            </a:r>
            <a:r>
              <a:rPr lang="es-ES" dirty="0"/>
              <a:t>: esta función no puede activarse o desactivarse.</a:t>
            </a:r>
          </a:p>
        </p:txBody>
      </p:sp>
      <p:sp>
        <p:nvSpPr>
          <p:cNvPr id="7" name="Diagrama de flujo: terminador 6">
            <a:extLst>
              <a:ext uri="{FF2B5EF4-FFF2-40B4-BE49-F238E27FC236}">
                <a16:creationId xmlns:a16="http://schemas.microsoft.com/office/drawing/2014/main" xmlns="" id="{B19987CB-1307-4A0C-AA63-5384516C1473}"/>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8" name="Gráfico 7">
            <a:extLst>
              <a:ext uri="{FF2B5EF4-FFF2-40B4-BE49-F238E27FC236}">
                <a16:creationId xmlns:a16="http://schemas.microsoft.com/office/drawing/2014/main" xmlns="" id="{0BAFBE6E-ABC1-4E21-84C9-941E73092332}"/>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xmlns="" r:embed="rId8"/>
              </a:ext>
            </a:extLst>
          </a:blip>
          <a:stretch>
            <a:fillRect/>
          </a:stretch>
        </p:blipFill>
        <p:spPr>
          <a:xfrm>
            <a:off x="932780" y="6010083"/>
            <a:ext cx="689808" cy="689808"/>
          </a:xfrm>
          <a:prstGeom prst="rect">
            <a:avLst/>
          </a:prstGeom>
        </p:spPr>
      </p:pic>
      <p:pic>
        <p:nvPicPr>
          <p:cNvPr id="9" name="Imagen 8" descr="Imagen que contiene dibujo&#10;&#10;Descripción generada automáticamente">
            <a:extLst>
              <a:ext uri="{FF2B5EF4-FFF2-40B4-BE49-F238E27FC236}">
                <a16:creationId xmlns:a16="http://schemas.microsoft.com/office/drawing/2014/main" xmlns="" id="{D4776B5C-576B-49FD-BFCD-3F17A8B2E753}"/>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161370" y="6008987"/>
            <a:ext cx="691200" cy="691200"/>
          </a:xfrm>
          <a:prstGeom prst="rect">
            <a:avLst/>
          </a:prstGeom>
        </p:spPr>
      </p:pic>
      <p:pic>
        <p:nvPicPr>
          <p:cNvPr id="4" name="Imagen 3" descr="Imagen que contiene computadora&#10;&#10;Descripción generada automáticamente">
            <a:extLst>
              <a:ext uri="{FF2B5EF4-FFF2-40B4-BE49-F238E27FC236}">
                <a16:creationId xmlns:a16="http://schemas.microsoft.com/office/drawing/2014/main" xmlns="" id="{BF6F7821-0A57-4B03-A84E-8201663B425B}"/>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8674905" y="1157879"/>
            <a:ext cx="3133569" cy="5145208"/>
          </a:xfrm>
          <a:prstGeom prst="rect">
            <a:avLst/>
          </a:prstGeom>
        </p:spPr>
      </p:pic>
    </p:spTree>
    <p:extLst>
      <p:ext uri="{BB962C8B-B14F-4D97-AF65-F5344CB8AC3E}">
        <p14:creationId xmlns:p14="http://schemas.microsoft.com/office/powerpoint/2010/main" val="1541371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xmlns="" id="{57DDEFCF-0194-4FDB-ACE2-552EC65C4E05}"/>
              </a:ext>
            </a:extLst>
          </p:cNvPr>
          <p:cNvSpPr>
            <a:spLocks noGrp="1"/>
          </p:cNvSpPr>
          <p:nvPr>
            <p:ph type="body" sz="quarter" idx="15"/>
          </p:nvPr>
        </p:nvSpPr>
        <p:spPr>
          <a:xfrm>
            <a:off x="346075" y="1473201"/>
            <a:ext cx="11566525" cy="2556932"/>
          </a:xfrm>
        </p:spPr>
        <p:txBody>
          <a:bodyPr>
            <a:normAutofit/>
          </a:bodyPr>
          <a:lstStyle/>
          <a:p>
            <a:r>
              <a:rPr lang="es-ES" sz="1800" b="0" dirty="0"/>
              <a:t>Las aplicaciones son software que podemos instalar en nuestro dispositivo y que tienen muchísimas funcionalidades:</a:t>
            </a:r>
          </a:p>
          <a:p>
            <a:endParaRPr lang="es-ES" sz="1800" dirty="0"/>
          </a:p>
          <a:p>
            <a:pPr marL="285750" indent="-285750">
              <a:buClr>
                <a:srgbClr val="CD2D37"/>
              </a:buClr>
              <a:buFont typeface="Wingdings" panose="05000000000000000000" pitchFamily="2" charset="2"/>
              <a:buChar char="v"/>
            </a:pPr>
            <a:r>
              <a:rPr lang="es-ES" sz="1800" dirty="0"/>
              <a:t>Descarga solo de tiendas oficiales.</a:t>
            </a:r>
          </a:p>
          <a:p>
            <a:pPr marL="285750" indent="-285750">
              <a:buClr>
                <a:srgbClr val="CD2D37"/>
              </a:buClr>
              <a:buFont typeface="Wingdings" panose="05000000000000000000" pitchFamily="2" charset="2"/>
              <a:buChar char="v"/>
            </a:pPr>
            <a:r>
              <a:rPr lang="es-ES" sz="1800" dirty="0"/>
              <a:t>Revisa quién es el desarrollador de la app.</a:t>
            </a:r>
          </a:p>
          <a:p>
            <a:pPr marL="285750" indent="-285750">
              <a:buClr>
                <a:srgbClr val="CD2D37"/>
              </a:buClr>
              <a:buFont typeface="Wingdings" panose="05000000000000000000" pitchFamily="2" charset="2"/>
              <a:buChar char="v"/>
            </a:pPr>
            <a:r>
              <a:rPr lang="es-ES" sz="1800" dirty="0"/>
              <a:t>Echa un vistazo a los comentarios y valoraciones.</a:t>
            </a:r>
          </a:p>
          <a:p>
            <a:pPr marL="285750" indent="-285750">
              <a:buClr>
                <a:srgbClr val="CD2D37"/>
              </a:buClr>
              <a:buFont typeface="Wingdings" panose="05000000000000000000" pitchFamily="2" charset="2"/>
              <a:buChar char="v"/>
            </a:pPr>
            <a:r>
              <a:rPr lang="es-ES" sz="1800" dirty="0"/>
              <a:t>Comprueba el número de descargas.</a:t>
            </a:r>
          </a:p>
        </p:txBody>
      </p:sp>
      <p:sp>
        <p:nvSpPr>
          <p:cNvPr id="3" name="Marcador de texto 2">
            <a:extLst>
              <a:ext uri="{FF2B5EF4-FFF2-40B4-BE49-F238E27FC236}">
                <a16:creationId xmlns:a16="http://schemas.microsoft.com/office/drawing/2014/main" xmlns="" id="{7A1D00A2-034F-4FFE-8070-907209D6910C}"/>
              </a:ext>
            </a:extLst>
          </p:cNvPr>
          <p:cNvSpPr>
            <a:spLocks noGrp="1"/>
          </p:cNvSpPr>
          <p:nvPr>
            <p:ph type="body" sz="quarter" idx="13"/>
          </p:nvPr>
        </p:nvSpPr>
        <p:spPr>
          <a:xfrm>
            <a:off x="346075" y="437297"/>
            <a:ext cx="6819223" cy="701691"/>
          </a:xfrm>
        </p:spPr>
        <p:txBody>
          <a:bodyPr>
            <a:normAutofit/>
          </a:bodyPr>
          <a:lstStyle/>
          <a:p>
            <a:r>
              <a:rPr lang="es-ES" sz="2000" dirty="0"/>
              <a:t>6. DESCARGA DE APLICACIONES DESDE UN SITIO SEGURO</a:t>
            </a:r>
          </a:p>
        </p:txBody>
      </p:sp>
      <p:sp>
        <p:nvSpPr>
          <p:cNvPr id="11" name="Diagrama de flujo: terminador 10">
            <a:extLst>
              <a:ext uri="{FF2B5EF4-FFF2-40B4-BE49-F238E27FC236}">
                <a16:creationId xmlns:a16="http://schemas.microsoft.com/office/drawing/2014/main" xmlns="" id="{BC02AD54-F315-4172-8A5F-A116AC4F7DB5}"/>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áfico 11">
            <a:extLst>
              <a:ext uri="{FF2B5EF4-FFF2-40B4-BE49-F238E27FC236}">
                <a16:creationId xmlns:a16="http://schemas.microsoft.com/office/drawing/2014/main" xmlns="" id="{297C74C1-899D-480C-B50E-1A3944644954}"/>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xmlns="" r:embed="rId4"/>
              </a:ext>
            </a:extLst>
          </a:blip>
          <a:stretch>
            <a:fillRect/>
          </a:stretch>
        </p:blipFill>
        <p:spPr>
          <a:xfrm>
            <a:off x="161370" y="6010083"/>
            <a:ext cx="691200" cy="691200"/>
          </a:xfrm>
          <a:prstGeom prst="rect">
            <a:avLst/>
          </a:prstGeom>
        </p:spPr>
      </p:pic>
      <p:pic>
        <p:nvPicPr>
          <p:cNvPr id="13" name="Gráfico 12">
            <a:extLst>
              <a:ext uri="{FF2B5EF4-FFF2-40B4-BE49-F238E27FC236}">
                <a16:creationId xmlns:a16="http://schemas.microsoft.com/office/drawing/2014/main" xmlns="" id="{F88EB826-7FC8-4D3B-90AF-3063F182B174}"/>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xmlns="" r:embed="rId6"/>
              </a:ext>
            </a:extLst>
          </a:blip>
          <a:stretch>
            <a:fillRect/>
          </a:stretch>
        </p:blipFill>
        <p:spPr>
          <a:xfrm>
            <a:off x="932780" y="6010083"/>
            <a:ext cx="689808" cy="689808"/>
          </a:xfrm>
          <a:prstGeom prst="rect">
            <a:avLst/>
          </a:prstGeom>
        </p:spPr>
      </p:pic>
      <p:sp>
        <p:nvSpPr>
          <p:cNvPr id="22" name="Diagrama de flujo: terminador 21">
            <a:extLst>
              <a:ext uri="{FF2B5EF4-FFF2-40B4-BE49-F238E27FC236}">
                <a16:creationId xmlns:a16="http://schemas.microsoft.com/office/drawing/2014/main" xmlns="" id="{D64AABA8-E137-4710-BBD4-DBFE9BA428A0}"/>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24" name="Gráfico 23">
            <a:extLst>
              <a:ext uri="{FF2B5EF4-FFF2-40B4-BE49-F238E27FC236}">
                <a16:creationId xmlns:a16="http://schemas.microsoft.com/office/drawing/2014/main" xmlns="" id="{FCFE7744-117C-4D65-AB2C-3C9732EDBCAD}"/>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xmlns="" r:embed="rId6"/>
              </a:ext>
            </a:extLst>
          </a:blip>
          <a:stretch>
            <a:fillRect/>
          </a:stretch>
        </p:blipFill>
        <p:spPr>
          <a:xfrm>
            <a:off x="932780" y="6010083"/>
            <a:ext cx="689808" cy="689808"/>
          </a:xfrm>
          <a:prstGeom prst="rect">
            <a:avLst/>
          </a:prstGeom>
        </p:spPr>
      </p:pic>
      <p:pic>
        <p:nvPicPr>
          <p:cNvPr id="25" name="Imagen 24" descr="Imagen que contiene dibujo&#10;&#10;Descripción generada automáticamente">
            <a:extLst>
              <a:ext uri="{FF2B5EF4-FFF2-40B4-BE49-F238E27FC236}">
                <a16:creationId xmlns:a16="http://schemas.microsoft.com/office/drawing/2014/main" xmlns="" id="{FEF7C15A-EFE2-444B-8B56-6E9E4924018B}"/>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61370" y="6008987"/>
            <a:ext cx="691200" cy="691200"/>
          </a:xfrm>
          <a:prstGeom prst="rect">
            <a:avLst/>
          </a:prstGeom>
        </p:spPr>
      </p:pic>
      <p:pic>
        <p:nvPicPr>
          <p:cNvPr id="17" name="Imagen 16" descr="Imagen que contiene dibujo&#10;&#10;Descripción generada automáticamente">
            <a:extLst>
              <a:ext uri="{FF2B5EF4-FFF2-40B4-BE49-F238E27FC236}">
                <a16:creationId xmlns:a16="http://schemas.microsoft.com/office/drawing/2014/main" xmlns="" id="{DD95329E-8407-444D-82B5-4D28B441E382}"/>
              </a:ext>
            </a:extLst>
          </p:cNvPr>
          <p:cNvPicPr>
            <a:picLocks noChangeAspect="1"/>
          </p:cNvPicPr>
          <p:nvPr/>
        </p:nvPicPr>
        <p:blipFill>
          <a:blip r:embed="rId8"/>
          <a:stretch>
            <a:fillRect/>
          </a:stretch>
        </p:blipFill>
        <p:spPr>
          <a:xfrm>
            <a:off x="6673175" y="2083455"/>
            <a:ext cx="4452903" cy="2652382"/>
          </a:xfrm>
          <a:prstGeom prst="rect">
            <a:avLst/>
          </a:prstGeom>
        </p:spPr>
      </p:pic>
    </p:spTree>
    <p:extLst>
      <p:ext uri="{BB962C8B-B14F-4D97-AF65-F5344CB8AC3E}">
        <p14:creationId xmlns:p14="http://schemas.microsoft.com/office/powerpoint/2010/main" val="14314183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Marcador de texto 11">
            <a:extLst>
              <a:ext uri="{FF2B5EF4-FFF2-40B4-BE49-F238E27FC236}">
                <a16:creationId xmlns:a16="http://schemas.microsoft.com/office/drawing/2014/main" xmlns="" id="{15211DF0-8B2E-4008-AFD2-EC558CA11DF2}"/>
              </a:ext>
            </a:extLst>
          </p:cNvPr>
          <p:cNvSpPr>
            <a:spLocks noGrp="1"/>
          </p:cNvSpPr>
          <p:nvPr>
            <p:ph type="body" sz="quarter" idx="16"/>
          </p:nvPr>
        </p:nvSpPr>
        <p:spPr>
          <a:xfrm>
            <a:off x="346075" y="2595405"/>
            <a:ext cx="5294871" cy="3144031"/>
          </a:xfrm>
        </p:spPr>
        <p:txBody>
          <a:bodyPr>
            <a:normAutofit/>
          </a:bodyPr>
          <a:lstStyle/>
          <a:p>
            <a:r>
              <a:rPr lang="es-ES" dirty="0"/>
              <a:t>En </a:t>
            </a:r>
            <a:r>
              <a:rPr lang="es-ES" b="1" dirty="0"/>
              <a:t>Android</a:t>
            </a:r>
            <a:r>
              <a:rPr lang="es-ES" dirty="0"/>
              <a:t>:</a:t>
            </a:r>
          </a:p>
          <a:p>
            <a:pPr marL="285750" indent="-285750">
              <a:buClr>
                <a:srgbClr val="CD2D37"/>
              </a:buClr>
              <a:buFont typeface="Wingdings" panose="05000000000000000000" pitchFamily="2" charset="2"/>
              <a:buChar char="v"/>
            </a:pPr>
            <a:r>
              <a:rPr lang="es-ES" dirty="0"/>
              <a:t>Iremos a </a:t>
            </a:r>
            <a:r>
              <a:rPr lang="es-ES" b="1" dirty="0"/>
              <a:t>Ajustes &gt; Aplicaciones &gt; Permisos</a:t>
            </a:r>
            <a:r>
              <a:rPr lang="es-ES" dirty="0"/>
              <a:t>.</a:t>
            </a:r>
          </a:p>
          <a:p>
            <a:pPr>
              <a:buClr>
                <a:srgbClr val="CD2D37"/>
              </a:buClr>
            </a:pPr>
            <a:r>
              <a:rPr lang="es-ES" dirty="0"/>
              <a:t>Dentro, podremos ver una lista con todos los permisos que hemos concedido a las aplicaciones.</a:t>
            </a:r>
          </a:p>
          <a:p>
            <a:pPr>
              <a:buClr>
                <a:srgbClr val="CD2D37"/>
              </a:buClr>
            </a:pPr>
            <a:endParaRPr lang="es-ES" dirty="0"/>
          </a:p>
          <a:p>
            <a:r>
              <a:rPr lang="es-ES" dirty="0"/>
              <a:t>En </a:t>
            </a:r>
            <a:r>
              <a:rPr lang="es-ES" b="1" dirty="0"/>
              <a:t>iOS</a:t>
            </a:r>
            <a:r>
              <a:rPr lang="es-ES" dirty="0"/>
              <a:t>:</a:t>
            </a:r>
          </a:p>
          <a:p>
            <a:pPr marL="285750" indent="-285750">
              <a:buClr>
                <a:srgbClr val="CD2D37"/>
              </a:buClr>
              <a:buFont typeface="Wingdings" panose="05000000000000000000" pitchFamily="2" charset="2"/>
              <a:buChar char="v"/>
            </a:pPr>
            <a:r>
              <a:rPr lang="es-ES" dirty="0"/>
              <a:t>Iremos a </a:t>
            </a:r>
            <a:r>
              <a:rPr lang="es-ES" b="1" dirty="0"/>
              <a:t>Ajustes</a:t>
            </a:r>
            <a:r>
              <a:rPr lang="es-ES" dirty="0"/>
              <a:t>. Y al final veremos las apps instaladas y sus permisos.</a:t>
            </a:r>
          </a:p>
        </p:txBody>
      </p:sp>
      <p:sp>
        <p:nvSpPr>
          <p:cNvPr id="10" name="Marcador de texto 9">
            <a:extLst>
              <a:ext uri="{FF2B5EF4-FFF2-40B4-BE49-F238E27FC236}">
                <a16:creationId xmlns:a16="http://schemas.microsoft.com/office/drawing/2014/main" xmlns="" id="{95B61998-0D57-4481-A294-98CBD58DCA0F}"/>
              </a:ext>
            </a:extLst>
          </p:cNvPr>
          <p:cNvSpPr>
            <a:spLocks noGrp="1"/>
          </p:cNvSpPr>
          <p:nvPr>
            <p:ph type="body" sz="quarter" idx="13"/>
          </p:nvPr>
        </p:nvSpPr>
        <p:spPr>
          <a:xfrm>
            <a:off x="346075" y="437298"/>
            <a:ext cx="6819223" cy="647822"/>
          </a:xfrm>
        </p:spPr>
        <p:txBody>
          <a:bodyPr>
            <a:normAutofit/>
          </a:bodyPr>
          <a:lstStyle/>
          <a:p>
            <a:r>
              <a:rPr lang="es-ES" sz="2000" dirty="0"/>
              <a:t>7. PERMISOS DE APLICACIONES</a:t>
            </a:r>
          </a:p>
        </p:txBody>
      </p:sp>
      <p:sp>
        <p:nvSpPr>
          <p:cNvPr id="8" name="Diagrama de flujo: terminador 7">
            <a:extLst>
              <a:ext uri="{FF2B5EF4-FFF2-40B4-BE49-F238E27FC236}">
                <a16:creationId xmlns:a16="http://schemas.microsoft.com/office/drawing/2014/main" xmlns="" id="{C51AAD84-BCD5-47B6-9633-2A7447A77611}"/>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áfico 8">
            <a:extLst>
              <a:ext uri="{FF2B5EF4-FFF2-40B4-BE49-F238E27FC236}">
                <a16:creationId xmlns:a16="http://schemas.microsoft.com/office/drawing/2014/main" xmlns="" id="{C8F00CAE-F84E-4491-B474-B4476119CA23}"/>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xmlns="" r:embed="rId4"/>
              </a:ext>
            </a:extLst>
          </a:blip>
          <a:stretch>
            <a:fillRect/>
          </a:stretch>
        </p:blipFill>
        <p:spPr>
          <a:xfrm>
            <a:off x="161370" y="6010083"/>
            <a:ext cx="691200" cy="691200"/>
          </a:xfrm>
          <a:prstGeom prst="rect">
            <a:avLst/>
          </a:prstGeom>
        </p:spPr>
      </p:pic>
      <p:pic>
        <p:nvPicPr>
          <p:cNvPr id="11" name="Gráfico 10">
            <a:extLst>
              <a:ext uri="{FF2B5EF4-FFF2-40B4-BE49-F238E27FC236}">
                <a16:creationId xmlns:a16="http://schemas.microsoft.com/office/drawing/2014/main" xmlns="" id="{935EE41E-F635-4CAA-875C-FE9ADD67DDD6}"/>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xmlns="" r:embed="rId6"/>
              </a:ext>
            </a:extLst>
          </a:blip>
          <a:stretch>
            <a:fillRect/>
          </a:stretch>
        </p:blipFill>
        <p:spPr>
          <a:xfrm>
            <a:off x="932780" y="6010083"/>
            <a:ext cx="689808" cy="689808"/>
          </a:xfrm>
          <a:prstGeom prst="rect">
            <a:avLst/>
          </a:prstGeom>
        </p:spPr>
      </p:pic>
      <p:sp>
        <p:nvSpPr>
          <p:cNvPr id="13" name="Marcador de texto 5">
            <a:extLst>
              <a:ext uri="{FF2B5EF4-FFF2-40B4-BE49-F238E27FC236}">
                <a16:creationId xmlns:a16="http://schemas.microsoft.com/office/drawing/2014/main" xmlns="" id="{82387CAB-5EBC-4FF4-B627-8C8A0656F843}"/>
              </a:ext>
            </a:extLst>
          </p:cNvPr>
          <p:cNvSpPr>
            <a:spLocks noGrp="1"/>
          </p:cNvSpPr>
          <p:nvPr>
            <p:ph type="body" sz="quarter" idx="15"/>
          </p:nvPr>
        </p:nvSpPr>
        <p:spPr>
          <a:xfrm>
            <a:off x="346075" y="1473201"/>
            <a:ext cx="11566525" cy="1151466"/>
          </a:xfrm>
        </p:spPr>
        <p:txBody>
          <a:bodyPr>
            <a:normAutofit/>
          </a:bodyPr>
          <a:lstStyle/>
          <a:p>
            <a:r>
              <a:rPr lang="es-ES" sz="1800" b="0" dirty="0"/>
              <a:t>Cuando vamos a instalar una aplicación, esta </a:t>
            </a:r>
            <a:r>
              <a:rPr lang="es-ES" sz="1800" dirty="0"/>
              <a:t>nos pedirá una serie de permisos para funcionar</a:t>
            </a:r>
            <a:r>
              <a:rPr lang="es-ES" sz="1800" b="0" dirty="0"/>
              <a:t>. </a:t>
            </a:r>
            <a:r>
              <a:rPr lang="es-ES" sz="1800" dirty="0"/>
              <a:t>Una app maliciosa tratará de pedir todos los permisos posibles para poder actuar con libertad </a:t>
            </a:r>
            <a:r>
              <a:rPr lang="es-ES" sz="1800" b="0" dirty="0"/>
              <a:t>en nuestro dispositivo.</a:t>
            </a:r>
          </a:p>
        </p:txBody>
      </p:sp>
      <p:sp>
        <p:nvSpPr>
          <p:cNvPr id="15" name="Diagrama de flujo: terminador 14">
            <a:extLst>
              <a:ext uri="{FF2B5EF4-FFF2-40B4-BE49-F238E27FC236}">
                <a16:creationId xmlns:a16="http://schemas.microsoft.com/office/drawing/2014/main" xmlns="" id="{85DC23E0-267F-460F-AC47-CBD2566D5913}"/>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16" name="Gráfico 15">
            <a:extLst>
              <a:ext uri="{FF2B5EF4-FFF2-40B4-BE49-F238E27FC236}">
                <a16:creationId xmlns:a16="http://schemas.microsoft.com/office/drawing/2014/main" xmlns="" id="{41DF903D-BF1D-4893-A1C3-CBD09E0F61DD}"/>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xmlns="" r:embed="rId6"/>
              </a:ext>
            </a:extLst>
          </a:blip>
          <a:stretch>
            <a:fillRect/>
          </a:stretch>
        </p:blipFill>
        <p:spPr>
          <a:xfrm>
            <a:off x="932780" y="6010083"/>
            <a:ext cx="689808" cy="689808"/>
          </a:xfrm>
          <a:prstGeom prst="rect">
            <a:avLst/>
          </a:prstGeom>
        </p:spPr>
      </p:pic>
      <p:pic>
        <p:nvPicPr>
          <p:cNvPr id="18" name="Imagen 17" descr="Imagen que contiene dibujo&#10;&#10;Descripción generada automáticamente">
            <a:extLst>
              <a:ext uri="{FF2B5EF4-FFF2-40B4-BE49-F238E27FC236}">
                <a16:creationId xmlns:a16="http://schemas.microsoft.com/office/drawing/2014/main" xmlns="" id="{966BC18F-B151-43FA-A02F-B33DF52F3A58}"/>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61370" y="6008987"/>
            <a:ext cx="691200" cy="691200"/>
          </a:xfrm>
          <a:prstGeom prst="rect">
            <a:avLst/>
          </a:prstGeom>
        </p:spPr>
      </p:pic>
      <p:pic>
        <p:nvPicPr>
          <p:cNvPr id="5" name="Imagen 4" descr="Captura de pantalla de un celular con letras&#10;&#10;Descripción generada automáticamente">
            <a:extLst>
              <a:ext uri="{FF2B5EF4-FFF2-40B4-BE49-F238E27FC236}">
                <a16:creationId xmlns:a16="http://schemas.microsoft.com/office/drawing/2014/main" xmlns="" id="{22D9E0BE-0E42-47BE-81B1-E88C529A4AE5}"/>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6551056" y="2512376"/>
            <a:ext cx="1774396" cy="3335865"/>
          </a:xfrm>
          <a:prstGeom prst="rect">
            <a:avLst/>
          </a:prstGeom>
        </p:spPr>
      </p:pic>
      <p:pic>
        <p:nvPicPr>
          <p:cNvPr id="19" name="Imagen 18" descr="Imagen que contiene dibujo&#10;&#10;Descripción generada automáticamente">
            <a:extLst>
              <a:ext uri="{FF2B5EF4-FFF2-40B4-BE49-F238E27FC236}">
                <a16:creationId xmlns:a16="http://schemas.microsoft.com/office/drawing/2014/main" xmlns="" id="{DF57864E-FF75-4C68-ACFD-15F74E8D5F23}"/>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6205456" y="2166776"/>
            <a:ext cx="691200" cy="691200"/>
          </a:xfrm>
          <a:prstGeom prst="rect">
            <a:avLst/>
          </a:prstGeom>
        </p:spPr>
      </p:pic>
      <p:pic>
        <p:nvPicPr>
          <p:cNvPr id="7" name="Imagen 6" descr="Captura de pantalla de computadora&#10;&#10;Descripción generada automáticamente">
            <a:extLst>
              <a:ext uri="{FF2B5EF4-FFF2-40B4-BE49-F238E27FC236}">
                <a16:creationId xmlns:a16="http://schemas.microsoft.com/office/drawing/2014/main" xmlns="" id="{84FC14B9-00BF-476C-8C70-637A6A47D36F}"/>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9034815" y="2498820"/>
            <a:ext cx="2168421" cy="3337200"/>
          </a:xfrm>
          <a:prstGeom prst="rect">
            <a:avLst/>
          </a:prstGeom>
        </p:spPr>
      </p:pic>
      <p:pic>
        <p:nvPicPr>
          <p:cNvPr id="20" name="Gráfico 19">
            <a:extLst>
              <a:ext uri="{FF2B5EF4-FFF2-40B4-BE49-F238E27FC236}">
                <a16:creationId xmlns:a16="http://schemas.microsoft.com/office/drawing/2014/main" xmlns="" id="{5B562517-87EE-4D57-B9C2-BDCF75BD82C9}"/>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xmlns="" r:embed="rId6"/>
              </a:ext>
            </a:extLst>
          </a:blip>
          <a:stretch>
            <a:fillRect/>
          </a:stretch>
        </p:blipFill>
        <p:spPr>
          <a:xfrm>
            <a:off x="8689911" y="2168168"/>
            <a:ext cx="689808" cy="689808"/>
          </a:xfrm>
          <a:prstGeom prst="rect">
            <a:avLst/>
          </a:prstGeom>
        </p:spPr>
      </p:pic>
    </p:spTree>
    <p:extLst>
      <p:ext uri="{BB962C8B-B14F-4D97-AF65-F5344CB8AC3E}">
        <p14:creationId xmlns:p14="http://schemas.microsoft.com/office/powerpoint/2010/main" val="85716308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Marcador de texto 9">
            <a:extLst>
              <a:ext uri="{FF2B5EF4-FFF2-40B4-BE49-F238E27FC236}">
                <a16:creationId xmlns:a16="http://schemas.microsoft.com/office/drawing/2014/main" xmlns="" id="{95B61998-0D57-4481-A294-98CBD58DCA0F}"/>
              </a:ext>
            </a:extLst>
          </p:cNvPr>
          <p:cNvSpPr>
            <a:spLocks noGrp="1"/>
          </p:cNvSpPr>
          <p:nvPr>
            <p:ph type="body" sz="quarter" idx="13"/>
          </p:nvPr>
        </p:nvSpPr>
        <p:spPr/>
        <p:txBody>
          <a:bodyPr>
            <a:normAutofit/>
          </a:bodyPr>
          <a:lstStyle/>
          <a:p>
            <a:r>
              <a:rPr lang="es-ES" sz="2000" dirty="0"/>
              <a:t>7.1 PERMISOS DE APLICACIONES</a:t>
            </a:r>
          </a:p>
        </p:txBody>
      </p:sp>
      <p:sp>
        <p:nvSpPr>
          <p:cNvPr id="8" name="Diagrama de flujo: terminador 7">
            <a:extLst>
              <a:ext uri="{FF2B5EF4-FFF2-40B4-BE49-F238E27FC236}">
                <a16:creationId xmlns:a16="http://schemas.microsoft.com/office/drawing/2014/main" xmlns="" id="{C51AAD84-BCD5-47B6-9633-2A7447A77611}"/>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áfico 8">
            <a:extLst>
              <a:ext uri="{FF2B5EF4-FFF2-40B4-BE49-F238E27FC236}">
                <a16:creationId xmlns:a16="http://schemas.microsoft.com/office/drawing/2014/main" xmlns="" id="{C8F00CAE-F84E-4491-B474-B4476119CA23}"/>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xmlns="" r:embed="rId6"/>
              </a:ext>
            </a:extLst>
          </a:blip>
          <a:stretch>
            <a:fillRect/>
          </a:stretch>
        </p:blipFill>
        <p:spPr>
          <a:xfrm>
            <a:off x="161370" y="6010083"/>
            <a:ext cx="691200" cy="691200"/>
          </a:xfrm>
          <a:prstGeom prst="rect">
            <a:avLst/>
          </a:prstGeom>
        </p:spPr>
      </p:pic>
      <p:pic>
        <p:nvPicPr>
          <p:cNvPr id="11" name="Gráfico 10">
            <a:extLst>
              <a:ext uri="{FF2B5EF4-FFF2-40B4-BE49-F238E27FC236}">
                <a16:creationId xmlns:a16="http://schemas.microsoft.com/office/drawing/2014/main" xmlns="" id="{935EE41E-F635-4CAA-875C-FE9ADD67DDD6}"/>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xmlns="" r:embed="rId8"/>
              </a:ext>
            </a:extLst>
          </a:blip>
          <a:stretch>
            <a:fillRect/>
          </a:stretch>
        </p:blipFill>
        <p:spPr>
          <a:xfrm>
            <a:off x="932780" y="6010083"/>
            <a:ext cx="689808" cy="689808"/>
          </a:xfrm>
          <a:prstGeom prst="rect">
            <a:avLst/>
          </a:prstGeom>
        </p:spPr>
      </p:pic>
      <p:sp>
        <p:nvSpPr>
          <p:cNvPr id="15" name="Diagrama de flujo: terminador 14">
            <a:extLst>
              <a:ext uri="{FF2B5EF4-FFF2-40B4-BE49-F238E27FC236}">
                <a16:creationId xmlns:a16="http://schemas.microsoft.com/office/drawing/2014/main" xmlns="" id="{85DC23E0-267F-460F-AC47-CBD2566D5913}"/>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16" name="Gráfico 15">
            <a:extLst>
              <a:ext uri="{FF2B5EF4-FFF2-40B4-BE49-F238E27FC236}">
                <a16:creationId xmlns:a16="http://schemas.microsoft.com/office/drawing/2014/main" xmlns="" id="{41DF903D-BF1D-4893-A1C3-CBD09E0F61DD}"/>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xmlns="" r:embed="rId8"/>
              </a:ext>
            </a:extLst>
          </a:blip>
          <a:stretch>
            <a:fillRect/>
          </a:stretch>
        </p:blipFill>
        <p:spPr>
          <a:xfrm>
            <a:off x="932780" y="6010083"/>
            <a:ext cx="689808" cy="689808"/>
          </a:xfrm>
          <a:prstGeom prst="rect">
            <a:avLst/>
          </a:prstGeom>
        </p:spPr>
      </p:pic>
      <p:pic>
        <p:nvPicPr>
          <p:cNvPr id="18" name="Imagen 17" descr="Imagen que contiene dibujo&#10;&#10;Descripción generada automáticamente">
            <a:extLst>
              <a:ext uri="{FF2B5EF4-FFF2-40B4-BE49-F238E27FC236}">
                <a16:creationId xmlns:a16="http://schemas.microsoft.com/office/drawing/2014/main" xmlns="" id="{966BC18F-B151-43FA-A02F-B33DF52F3A58}"/>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161370" y="6008987"/>
            <a:ext cx="691200" cy="691200"/>
          </a:xfrm>
          <a:prstGeom prst="rect">
            <a:avLst/>
          </a:prstGeom>
        </p:spPr>
      </p:pic>
      <p:pic>
        <p:nvPicPr>
          <p:cNvPr id="3" name="Imagen 2">
            <a:hlinkClick r:id="rId10"/>
          </p:cNvPr>
          <p:cNvPicPr>
            <a:picLocks noChangeAspect="1"/>
          </p:cNvPicPr>
          <p:nvPr/>
        </p:nvPicPr>
        <p:blipFill>
          <a:blip r:embed="rId11">
            <a:extLst>
              <a:ext uri="{28A0092B-C50C-407E-A947-70E740481C1C}">
                <a14:useLocalDpi xmlns:a14="http://schemas.microsoft.com/office/drawing/2010/main"/>
              </a:ext>
            </a:extLst>
          </a:blip>
          <a:stretch>
            <a:fillRect/>
          </a:stretch>
        </p:blipFill>
        <p:spPr>
          <a:xfrm>
            <a:off x="1909232" y="1868125"/>
            <a:ext cx="7936163" cy="4486462"/>
          </a:xfrm>
          <a:prstGeom prst="rect">
            <a:avLst/>
          </a:prstGeom>
        </p:spPr>
      </p:pic>
    </p:spTree>
    <p:extLst>
      <p:ext uri="{BB962C8B-B14F-4D97-AF65-F5344CB8AC3E}">
        <p14:creationId xmlns:p14="http://schemas.microsoft.com/office/powerpoint/2010/main" val="325510971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texto 6">
            <a:extLst>
              <a:ext uri="{FF2B5EF4-FFF2-40B4-BE49-F238E27FC236}">
                <a16:creationId xmlns:a16="http://schemas.microsoft.com/office/drawing/2014/main" xmlns="" id="{1A144AE1-3451-4E58-B644-6B279B5EBDC3}"/>
              </a:ext>
            </a:extLst>
          </p:cNvPr>
          <p:cNvSpPr>
            <a:spLocks noGrp="1"/>
          </p:cNvSpPr>
          <p:nvPr>
            <p:ph type="body" sz="quarter" idx="15"/>
          </p:nvPr>
        </p:nvSpPr>
        <p:spPr/>
        <p:txBody>
          <a:bodyPr>
            <a:normAutofit/>
          </a:bodyPr>
          <a:lstStyle/>
          <a:p>
            <a:r>
              <a:rPr lang="es-ES" sz="1800" dirty="0"/>
              <a:t>Actividad 4</a:t>
            </a:r>
          </a:p>
        </p:txBody>
      </p:sp>
      <p:sp>
        <p:nvSpPr>
          <p:cNvPr id="6" name="Marcador de texto 5">
            <a:extLst>
              <a:ext uri="{FF2B5EF4-FFF2-40B4-BE49-F238E27FC236}">
                <a16:creationId xmlns:a16="http://schemas.microsoft.com/office/drawing/2014/main" xmlns="" id="{D4E1781C-9129-4465-8689-093B9AB46926}"/>
              </a:ext>
            </a:extLst>
          </p:cNvPr>
          <p:cNvSpPr>
            <a:spLocks noGrp="1"/>
          </p:cNvSpPr>
          <p:nvPr>
            <p:ph type="body" sz="quarter" idx="13"/>
          </p:nvPr>
        </p:nvSpPr>
        <p:spPr>
          <a:xfrm>
            <a:off x="346075" y="437298"/>
            <a:ext cx="6819223" cy="681102"/>
          </a:xfrm>
        </p:spPr>
        <p:txBody>
          <a:bodyPr>
            <a:normAutofit/>
          </a:bodyPr>
          <a:lstStyle/>
          <a:p>
            <a:r>
              <a:rPr lang="es-ES" sz="2000" dirty="0"/>
              <a:t>7.2 </a:t>
            </a:r>
            <a:r>
              <a:rPr lang="es-ES" sz="2000" dirty="0" smtClean="0"/>
              <a:t>PERMISOS DE APLICACIONES</a:t>
            </a:r>
            <a:endParaRPr lang="es-ES" sz="2000" dirty="0"/>
          </a:p>
        </p:txBody>
      </p:sp>
      <p:sp>
        <p:nvSpPr>
          <p:cNvPr id="8" name="Marcador de texto 7">
            <a:extLst>
              <a:ext uri="{FF2B5EF4-FFF2-40B4-BE49-F238E27FC236}">
                <a16:creationId xmlns:a16="http://schemas.microsoft.com/office/drawing/2014/main" xmlns="" id="{E485E05B-7CD0-4B15-A4D5-FFF9D445307B}"/>
              </a:ext>
            </a:extLst>
          </p:cNvPr>
          <p:cNvSpPr>
            <a:spLocks noGrp="1"/>
          </p:cNvSpPr>
          <p:nvPr>
            <p:ph type="body" sz="quarter" idx="16"/>
          </p:nvPr>
        </p:nvSpPr>
        <p:spPr>
          <a:xfrm>
            <a:off x="5016843" y="2266262"/>
            <a:ext cx="6895758" cy="2427658"/>
          </a:xfrm>
        </p:spPr>
        <p:txBody>
          <a:bodyPr>
            <a:normAutofit/>
          </a:bodyPr>
          <a:lstStyle/>
          <a:p>
            <a:r>
              <a:rPr lang="es-ES" dirty="0"/>
              <a:t>Seguro que tienes alguna aplicación instalada. Te invitamos a que accedas a tu dispositivo móvil y analices los permisos que diste a la última aplicación instalada. Prueba a revocar alguno si no lo ves necesario. </a:t>
            </a:r>
          </a:p>
        </p:txBody>
      </p:sp>
      <p:sp>
        <p:nvSpPr>
          <p:cNvPr id="9" name="Diagrama de flujo: terminador 8">
            <a:extLst>
              <a:ext uri="{FF2B5EF4-FFF2-40B4-BE49-F238E27FC236}">
                <a16:creationId xmlns:a16="http://schemas.microsoft.com/office/drawing/2014/main" xmlns="" id="{31865988-5785-408D-BDD6-84B7F07CA2DE}"/>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áfico 9">
            <a:extLst>
              <a:ext uri="{FF2B5EF4-FFF2-40B4-BE49-F238E27FC236}">
                <a16:creationId xmlns:a16="http://schemas.microsoft.com/office/drawing/2014/main" xmlns="" id="{B80E5A69-6D8B-401A-8B81-37C3D06C7BB0}"/>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xmlns="" r:embed="rId4"/>
              </a:ext>
            </a:extLst>
          </a:blip>
          <a:stretch>
            <a:fillRect/>
          </a:stretch>
        </p:blipFill>
        <p:spPr>
          <a:xfrm>
            <a:off x="161370" y="6010083"/>
            <a:ext cx="691200" cy="691200"/>
          </a:xfrm>
          <a:prstGeom prst="rect">
            <a:avLst/>
          </a:prstGeom>
        </p:spPr>
      </p:pic>
      <p:pic>
        <p:nvPicPr>
          <p:cNvPr id="11" name="Gráfico 10">
            <a:extLst>
              <a:ext uri="{FF2B5EF4-FFF2-40B4-BE49-F238E27FC236}">
                <a16:creationId xmlns:a16="http://schemas.microsoft.com/office/drawing/2014/main" xmlns="" id="{49B8A0CA-909C-4551-BBD9-2B074E6057E2}"/>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xmlns="" r:embed="rId6"/>
              </a:ext>
            </a:extLst>
          </a:blip>
          <a:stretch>
            <a:fillRect/>
          </a:stretch>
        </p:blipFill>
        <p:spPr>
          <a:xfrm>
            <a:off x="932780" y="6010083"/>
            <a:ext cx="689808" cy="689808"/>
          </a:xfrm>
          <a:prstGeom prst="rect">
            <a:avLst/>
          </a:prstGeom>
        </p:spPr>
      </p:pic>
      <p:pic>
        <p:nvPicPr>
          <p:cNvPr id="12" name="Gráfico 11">
            <a:extLst>
              <a:ext uri="{FF2B5EF4-FFF2-40B4-BE49-F238E27FC236}">
                <a16:creationId xmlns:a16="http://schemas.microsoft.com/office/drawing/2014/main" xmlns="" id="{725D29D7-6D53-428D-926A-9F2816049790}"/>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xmlns="" r:embed="rId8"/>
              </a:ext>
            </a:extLst>
          </a:blip>
          <a:stretch>
            <a:fillRect/>
          </a:stretch>
        </p:blipFill>
        <p:spPr>
          <a:xfrm>
            <a:off x="3318564" y="2112316"/>
            <a:ext cx="1360800" cy="1360800"/>
          </a:xfrm>
          <a:prstGeom prst="rect">
            <a:avLst/>
          </a:prstGeom>
        </p:spPr>
      </p:pic>
      <p:pic>
        <p:nvPicPr>
          <p:cNvPr id="13" name="Gráfico 12">
            <a:extLst>
              <a:ext uri="{FF2B5EF4-FFF2-40B4-BE49-F238E27FC236}">
                <a16:creationId xmlns:a16="http://schemas.microsoft.com/office/drawing/2014/main" xmlns="" id="{6B0641DB-74D9-4C2C-A372-204385BD5614}"/>
              </a:ext>
            </a:extLst>
          </p:cNvPr>
          <p:cNvPicPr>
            <a:picLocks noChangeAspect="1"/>
          </p:cNvPicPr>
          <p:nvPr/>
        </p:nvPicPr>
        <p:blipFill>
          <a:blip r:embed="rId9" cstate="screen">
            <a:extLst>
              <a:ext uri="{28A0092B-C50C-407E-A947-70E740481C1C}">
                <a14:useLocalDpi xmlns:a14="http://schemas.microsoft.com/office/drawing/2010/main"/>
              </a:ext>
              <a:ext uri="{96DAC541-7B7A-43D3-8B79-37D633B846F1}">
                <asvg:svgBlip xmlns:asvg="http://schemas.microsoft.com/office/drawing/2016/SVG/main" xmlns="" r:embed="rId10"/>
              </a:ext>
            </a:extLst>
          </a:blip>
          <a:stretch>
            <a:fillRect/>
          </a:stretch>
        </p:blipFill>
        <p:spPr>
          <a:xfrm>
            <a:off x="0" y="2351199"/>
            <a:ext cx="3610379" cy="3564093"/>
          </a:xfrm>
          <a:prstGeom prst="rect">
            <a:avLst/>
          </a:prstGeom>
        </p:spPr>
      </p:pic>
      <p:pic>
        <p:nvPicPr>
          <p:cNvPr id="16" name="Gráfico 15">
            <a:extLst>
              <a:ext uri="{FF2B5EF4-FFF2-40B4-BE49-F238E27FC236}">
                <a16:creationId xmlns:a16="http://schemas.microsoft.com/office/drawing/2014/main" xmlns="" id="{3F71523E-25F1-4F0F-BA91-03C93BAAE4D0}"/>
              </a:ext>
            </a:extLst>
          </p:cNvPr>
          <p:cNvPicPr>
            <a:picLocks noChangeAspect="1"/>
          </p:cNvPicPr>
          <p:nvPr/>
        </p:nvPicPr>
        <p:blipFill>
          <a:blip r:embed="rId11" cstate="screen">
            <a:extLst>
              <a:ext uri="{28A0092B-C50C-407E-A947-70E740481C1C}">
                <a14:useLocalDpi xmlns:a14="http://schemas.microsoft.com/office/drawing/2010/main"/>
              </a:ext>
              <a:ext uri="{96DAC541-7B7A-43D3-8B79-37D633B846F1}">
                <asvg:svgBlip xmlns:asvg="http://schemas.microsoft.com/office/drawing/2016/SVG/main" xmlns="" r:embed="rId12"/>
              </a:ext>
            </a:extLst>
          </a:blip>
          <a:stretch>
            <a:fillRect/>
          </a:stretch>
        </p:blipFill>
        <p:spPr>
          <a:xfrm>
            <a:off x="3610379" y="3806497"/>
            <a:ext cx="2084202" cy="2492705"/>
          </a:xfrm>
          <a:prstGeom prst="rect">
            <a:avLst/>
          </a:prstGeom>
        </p:spPr>
      </p:pic>
      <p:sp>
        <p:nvSpPr>
          <p:cNvPr id="14" name="Diagrama de flujo: terminador 13">
            <a:extLst>
              <a:ext uri="{FF2B5EF4-FFF2-40B4-BE49-F238E27FC236}">
                <a16:creationId xmlns:a16="http://schemas.microsoft.com/office/drawing/2014/main" xmlns="" id="{121A5D34-881A-450D-A3D7-FB4F026B2586}"/>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15" name="Gráfico 14">
            <a:extLst>
              <a:ext uri="{FF2B5EF4-FFF2-40B4-BE49-F238E27FC236}">
                <a16:creationId xmlns:a16="http://schemas.microsoft.com/office/drawing/2014/main" xmlns="" id="{78ACBAD9-E4F0-4184-BDC1-9AD54A09C2C0}"/>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xmlns="" r:embed="rId6"/>
              </a:ext>
            </a:extLst>
          </a:blip>
          <a:stretch>
            <a:fillRect/>
          </a:stretch>
        </p:blipFill>
        <p:spPr>
          <a:xfrm>
            <a:off x="932780" y="6010083"/>
            <a:ext cx="689808" cy="689808"/>
          </a:xfrm>
          <a:prstGeom prst="rect">
            <a:avLst/>
          </a:prstGeom>
        </p:spPr>
      </p:pic>
      <p:pic>
        <p:nvPicPr>
          <p:cNvPr id="17" name="Imagen 16" descr="Imagen que contiene dibujo&#10;&#10;Descripción generada automáticamente">
            <a:extLst>
              <a:ext uri="{FF2B5EF4-FFF2-40B4-BE49-F238E27FC236}">
                <a16:creationId xmlns:a16="http://schemas.microsoft.com/office/drawing/2014/main" xmlns="" id="{9B20042B-B3DA-40CD-BB7F-6DDEBA845875}"/>
              </a:ext>
            </a:extLst>
          </p:cNvPr>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161370" y="6008987"/>
            <a:ext cx="691200" cy="691200"/>
          </a:xfrm>
          <a:prstGeom prst="rect">
            <a:avLst/>
          </a:prstGeom>
        </p:spPr>
      </p:pic>
    </p:spTree>
    <p:extLst>
      <p:ext uri="{BB962C8B-B14F-4D97-AF65-F5344CB8AC3E}">
        <p14:creationId xmlns:p14="http://schemas.microsoft.com/office/powerpoint/2010/main" val="314090277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texto 5">
            <a:extLst>
              <a:ext uri="{FF2B5EF4-FFF2-40B4-BE49-F238E27FC236}">
                <a16:creationId xmlns:a16="http://schemas.microsoft.com/office/drawing/2014/main" xmlns="" id="{CB14C6D2-FE18-4834-860A-53E4948112BE}"/>
              </a:ext>
            </a:extLst>
          </p:cNvPr>
          <p:cNvSpPr>
            <a:spLocks noGrp="1"/>
          </p:cNvSpPr>
          <p:nvPr>
            <p:ph type="body" sz="quarter" idx="15"/>
          </p:nvPr>
        </p:nvSpPr>
        <p:spPr>
          <a:xfrm>
            <a:off x="346075" y="1473200"/>
            <a:ext cx="8175355" cy="2553368"/>
          </a:xfrm>
        </p:spPr>
        <p:txBody>
          <a:bodyPr>
            <a:normAutofit/>
          </a:bodyPr>
          <a:lstStyle/>
          <a:p>
            <a:r>
              <a:rPr lang="es-ES" sz="1800" b="0" dirty="0"/>
              <a:t>Con la funcionalidad GPS activada muchas aplicaciones pueden recopilar y compartir nuestra ubicación y, aunque en ocasiones pueda suponer un </a:t>
            </a:r>
            <a:r>
              <a:rPr lang="es-ES" sz="1800" dirty="0"/>
              <a:t>riesgo para nuestra privacidad</a:t>
            </a:r>
            <a:r>
              <a:rPr lang="es-ES" sz="1800" b="0" dirty="0"/>
              <a:t>, si la utilizamos con cabeza, también puede ayudarnos.</a:t>
            </a:r>
          </a:p>
          <a:p>
            <a:r>
              <a:rPr lang="es-ES" sz="1800" b="0" dirty="0"/>
              <a:t>Aquí entran las </a:t>
            </a:r>
            <a:r>
              <a:rPr lang="es-ES" sz="1800" dirty="0"/>
              <a:t>herramientas antirrobo </a:t>
            </a:r>
            <a:r>
              <a:rPr lang="es-ES" sz="1800" b="0" dirty="0"/>
              <a:t>que actúan rápidamente en caso de pérdida o robo de nuestro dispositivo.</a:t>
            </a:r>
          </a:p>
        </p:txBody>
      </p:sp>
      <p:sp>
        <p:nvSpPr>
          <p:cNvPr id="3" name="Marcador de texto 2">
            <a:extLst>
              <a:ext uri="{FF2B5EF4-FFF2-40B4-BE49-F238E27FC236}">
                <a16:creationId xmlns:a16="http://schemas.microsoft.com/office/drawing/2014/main" xmlns="" id="{DAA21B5E-D44E-4ABA-AC7A-20880539D757}"/>
              </a:ext>
            </a:extLst>
          </p:cNvPr>
          <p:cNvSpPr>
            <a:spLocks noGrp="1"/>
          </p:cNvSpPr>
          <p:nvPr>
            <p:ph type="body" sz="quarter" idx="13"/>
          </p:nvPr>
        </p:nvSpPr>
        <p:spPr/>
        <p:txBody>
          <a:bodyPr>
            <a:normAutofit/>
          </a:bodyPr>
          <a:lstStyle/>
          <a:p>
            <a:r>
              <a:rPr lang="es-ES" sz="2000" dirty="0"/>
              <a:t>8. HERRAMIENTAS ANTIRROBO</a:t>
            </a:r>
          </a:p>
        </p:txBody>
      </p:sp>
      <p:sp>
        <p:nvSpPr>
          <p:cNvPr id="5" name="Diagrama de flujo: terminador 4">
            <a:extLst>
              <a:ext uri="{FF2B5EF4-FFF2-40B4-BE49-F238E27FC236}">
                <a16:creationId xmlns:a16="http://schemas.microsoft.com/office/drawing/2014/main" xmlns="" id="{CED6AB77-E5FB-4BDC-B45A-3C0C84D600F8}"/>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áfico 6">
            <a:extLst>
              <a:ext uri="{FF2B5EF4-FFF2-40B4-BE49-F238E27FC236}">
                <a16:creationId xmlns:a16="http://schemas.microsoft.com/office/drawing/2014/main" xmlns="" id="{09DCCFAA-5950-4CB4-85F6-46DA2C32A11C}"/>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xmlns="" r:embed="rId4"/>
              </a:ext>
            </a:extLst>
          </a:blip>
          <a:stretch>
            <a:fillRect/>
          </a:stretch>
        </p:blipFill>
        <p:spPr>
          <a:xfrm>
            <a:off x="161370" y="6010083"/>
            <a:ext cx="691200" cy="691200"/>
          </a:xfrm>
          <a:prstGeom prst="rect">
            <a:avLst/>
          </a:prstGeom>
        </p:spPr>
      </p:pic>
      <p:pic>
        <p:nvPicPr>
          <p:cNvPr id="8" name="Gráfico 7">
            <a:extLst>
              <a:ext uri="{FF2B5EF4-FFF2-40B4-BE49-F238E27FC236}">
                <a16:creationId xmlns:a16="http://schemas.microsoft.com/office/drawing/2014/main" xmlns="" id="{0AFBA851-8DC5-4B2A-86B1-F922A38B840A}"/>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xmlns="" r:embed="rId6"/>
              </a:ext>
            </a:extLst>
          </a:blip>
          <a:stretch>
            <a:fillRect/>
          </a:stretch>
        </p:blipFill>
        <p:spPr>
          <a:xfrm>
            <a:off x="932780" y="6010083"/>
            <a:ext cx="689808" cy="689808"/>
          </a:xfrm>
          <a:prstGeom prst="rect">
            <a:avLst/>
          </a:prstGeom>
        </p:spPr>
      </p:pic>
      <p:sp>
        <p:nvSpPr>
          <p:cNvPr id="13" name="Diagrama de flujo: terminador 12">
            <a:extLst>
              <a:ext uri="{FF2B5EF4-FFF2-40B4-BE49-F238E27FC236}">
                <a16:creationId xmlns:a16="http://schemas.microsoft.com/office/drawing/2014/main" xmlns="" id="{10CA3339-8450-478C-9F60-ABEE34AE3625}"/>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14" name="Gráfico 13">
            <a:extLst>
              <a:ext uri="{FF2B5EF4-FFF2-40B4-BE49-F238E27FC236}">
                <a16:creationId xmlns:a16="http://schemas.microsoft.com/office/drawing/2014/main" xmlns="" id="{A51F7348-3058-4846-89D0-283CDD071E2E}"/>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xmlns="" r:embed="rId6"/>
              </a:ext>
            </a:extLst>
          </a:blip>
          <a:stretch>
            <a:fillRect/>
          </a:stretch>
        </p:blipFill>
        <p:spPr>
          <a:xfrm>
            <a:off x="932780" y="6010083"/>
            <a:ext cx="689808" cy="689808"/>
          </a:xfrm>
          <a:prstGeom prst="rect">
            <a:avLst/>
          </a:prstGeom>
        </p:spPr>
      </p:pic>
      <p:pic>
        <p:nvPicPr>
          <p:cNvPr id="15" name="Imagen 14" descr="Imagen que contiene dibujo&#10;&#10;Descripción generada automáticamente">
            <a:extLst>
              <a:ext uri="{FF2B5EF4-FFF2-40B4-BE49-F238E27FC236}">
                <a16:creationId xmlns:a16="http://schemas.microsoft.com/office/drawing/2014/main" xmlns="" id="{C4421A5C-2E82-4F68-8E10-B22543F262FB}"/>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61370" y="6008987"/>
            <a:ext cx="691200" cy="691200"/>
          </a:xfrm>
          <a:prstGeom prst="rect">
            <a:avLst/>
          </a:prstGeom>
        </p:spPr>
      </p:pic>
      <p:pic>
        <p:nvPicPr>
          <p:cNvPr id="4" name="Imagen 3" descr="Imagen que contiene monitor, señal, computadora, firmar&#10;&#10;Descripción generada automáticamente">
            <a:extLst>
              <a:ext uri="{FF2B5EF4-FFF2-40B4-BE49-F238E27FC236}">
                <a16:creationId xmlns:a16="http://schemas.microsoft.com/office/drawing/2014/main" xmlns="" id="{906E50A8-E885-4804-A7C5-E60A5376039F}"/>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8521430" y="1295090"/>
            <a:ext cx="2877023" cy="5052924"/>
          </a:xfrm>
          <a:prstGeom prst="rect">
            <a:avLst/>
          </a:prstGeom>
        </p:spPr>
      </p:pic>
    </p:spTree>
    <p:extLst>
      <p:ext uri="{BB962C8B-B14F-4D97-AF65-F5344CB8AC3E}">
        <p14:creationId xmlns:p14="http://schemas.microsoft.com/office/powerpoint/2010/main" val="411985429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Diagrama de flujo: terminador 15">
            <a:extLst>
              <a:ext uri="{FF2B5EF4-FFF2-40B4-BE49-F238E27FC236}">
                <a16:creationId xmlns:a16="http://schemas.microsoft.com/office/drawing/2014/main" xmlns="" id="{8757A189-C7CA-4DBD-A1D3-A987D49FDF72}"/>
              </a:ext>
            </a:extLst>
          </p:cNvPr>
          <p:cNvSpPr/>
          <p:nvPr/>
        </p:nvSpPr>
        <p:spPr>
          <a:xfrm>
            <a:off x="-986590"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6" name="Marcador de texto 5">
            <a:extLst>
              <a:ext uri="{FF2B5EF4-FFF2-40B4-BE49-F238E27FC236}">
                <a16:creationId xmlns:a16="http://schemas.microsoft.com/office/drawing/2014/main" xmlns="" id="{CB14C6D2-FE18-4834-860A-53E4948112BE}"/>
              </a:ext>
            </a:extLst>
          </p:cNvPr>
          <p:cNvSpPr>
            <a:spLocks noGrp="1"/>
          </p:cNvSpPr>
          <p:nvPr>
            <p:ph type="body" sz="quarter" idx="15"/>
          </p:nvPr>
        </p:nvSpPr>
        <p:spPr>
          <a:xfrm>
            <a:off x="4590288" y="1473200"/>
            <a:ext cx="7322312" cy="1251711"/>
          </a:xfrm>
        </p:spPr>
        <p:txBody>
          <a:bodyPr>
            <a:normAutofit/>
          </a:bodyPr>
          <a:lstStyle/>
          <a:p>
            <a:r>
              <a:rPr lang="es-ES" sz="1800" b="0" dirty="0"/>
              <a:t>En el caso de </a:t>
            </a:r>
            <a:r>
              <a:rPr lang="es-ES" sz="1800" dirty="0"/>
              <a:t>Android</a:t>
            </a:r>
            <a:r>
              <a:rPr lang="es-ES" sz="1800" b="0" dirty="0"/>
              <a:t>, disponemos de la opción </a:t>
            </a:r>
            <a:r>
              <a:rPr lang="es-ES" sz="1800" dirty="0"/>
              <a:t>Administrador de dispositivos</a:t>
            </a:r>
            <a:r>
              <a:rPr lang="es-ES" sz="1800" b="0" dirty="0"/>
              <a:t>.</a:t>
            </a:r>
          </a:p>
        </p:txBody>
      </p:sp>
      <p:sp>
        <p:nvSpPr>
          <p:cNvPr id="2" name="Marcador de texto 1">
            <a:extLst>
              <a:ext uri="{FF2B5EF4-FFF2-40B4-BE49-F238E27FC236}">
                <a16:creationId xmlns:a16="http://schemas.microsoft.com/office/drawing/2014/main" xmlns="" id="{6C4AAB23-B317-4CA3-8331-8F50BF699396}"/>
              </a:ext>
            </a:extLst>
          </p:cNvPr>
          <p:cNvSpPr>
            <a:spLocks noGrp="1"/>
          </p:cNvSpPr>
          <p:nvPr>
            <p:ph type="body" sz="quarter" idx="16"/>
          </p:nvPr>
        </p:nvSpPr>
        <p:spPr>
          <a:xfrm>
            <a:off x="4590288" y="2487168"/>
            <a:ext cx="7322312" cy="3450082"/>
          </a:xfrm>
        </p:spPr>
        <p:txBody>
          <a:bodyPr/>
          <a:lstStyle/>
          <a:p>
            <a:pPr marL="285750" indent="-285750">
              <a:buClr>
                <a:srgbClr val="CD2D37"/>
              </a:buClr>
              <a:buFont typeface="Wingdings" panose="05000000000000000000" pitchFamily="2" charset="2"/>
              <a:buChar char="v"/>
            </a:pPr>
            <a:r>
              <a:rPr lang="es-ES" dirty="0">
                <a:solidFill>
                  <a:srgbClr val="465461"/>
                </a:solidFill>
              </a:rPr>
              <a:t>Iremos a </a:t>
            </a:r>
            <a:r>
              <a:rPr lang="es-ES" b="1" dirty="0">
                <a:solidFill>
                  <a:srgbClr val="465461"/>
                </a:solidFill>
              </a:rPr>
              <a:t>Ajustes &gt; Estado de seguridad / Seguridad y ubicación o Google &gt; Seguridad</a:t>
            </a:r>
            <a:r>
              <a:rPr lang="es-ES" dirty="0">
                <a:solidFill>
                  <a:srgbClr val="465461"/>
                </a:solidFill>
              </a:rPr>
              <a:t>. </a:t>
            </a:r>
          </a:p>
          <a:p>
            <a:pPr marL="285750" indent="-285750">
              <a:buClr>
                <a:srgbClr val="CD2D37"/>
              </a:buClr>
              <a:buFont typeface="Wingdings" panose="05000000000000000000" pitchFamily="2" charset="2"/>
              <a:buChar char="v"/>
            </a:pPr>
            <a:r>
              <a:rPr lang="es-ES" dirty="0">
                <a:solidFill>
                  <a:srgbClr val="465461"/>
                </a:solidFill>
              </a:rPr>
              <a:t>Nos aseguraremos de que la función </a:t>
            </a:r>
            <a:r>
              <a:rPr lang="es-ES" u="sng" dirty="0">
                <a:solidFill>
                  <a:schemeClr val="accent1"/>
                </a:solidFill>
                <a:hlinkClick r:id="rId3">
                  <a:extLst>
                    <a:ext uri="{A12FA001-AC4F-418D-AE19-62706E023703}">
                      <ahyp:hlinkClr xmlns:ahyp="http://schemas.microsoft.com/office/drawing/2018/hyperlinkcolor" xmlns="" val="tx"/>
                    </a:ext>
                  </a:extLst>
                </a:hlinkClick>
              </a:rPr>
              <a:t>Encontrar dispositivo</a:t>
            </a:r>
            <a:r>
              <a:rPr lang="es-ES" dirty="0">
                <a:solidFill>
                  <a:schemeClr val="accent1"/>
                </a:solidFill>
              </a:rPr>
              <a:t> </a:t>
            </a:r>
            <a:r>
              <a:rPr lang="es-ES" dirty="0">
                <a:solidFill>
                  <a:srgbClr val="465461"/>
                </a:solidFill>
              </a:rPr>
              <a:t>esté activada y actualizada.</a:t>
            </a:r>
          </a:p>
          <a:p>
            <a:pPr marL="285750" lvl="0" indent="-285750">
              <a:buClr>
                <a:srgbClr val="CD2D37"/>
              </a:buClr>
              <a:buFont typeface="Wingdings" panose="05000000000000000000" pitchFamily="2" charset="2"/>
              <a:buChar char="v"/>
            </a:pPr>
            <a:r>
              <a:rPr lang="es-ES" dirty="0">
                <a:solidFill>
                  <a:srgbClr val="465461"/>
                </a:solidFill>
              </a:rPr>
              <a:t>Podemos comprobar que la herramienta funciona desde: </a:t>
            </a:r>
            <a:r>
              <a:rPr lang="es-ES" dirty="0">
                <a:hlinkClick r:id="rId4"/>
              </a:rPr>
              <a:t>https://android.com/find</a:t>
            </a:r>
            <a:r>
              <a:rPr lang="es-ES" dirty="0">
                <a:solidFill>
                  <a:srgbClr val="465461"/>
                </a:solidFill>
              </a:rPr>
              <a:t>. </a:t>
            </a:r>
          </a:p>
        </p:txBody>
      </p:sp>
      <p:sp>
        <p:nvSpPr>
          <p:cNvPr id="3" name="Marcador de texto 2">
            <a:extLst>
              <a:ext uri="{FF2B5EF4-FFF2-40B4-BE49-F238E27FC236}">
                <a16:creationId xmlns:a16="http://schemas.microsoft.com/office/drawing/2014/main" xmlns="" id="{DAA21B5E-D44E-4ABA-AC7A-20880539D757}"/>
              </a:ext>
            </a:extLst>
          </p:cNvPr>
          <p:cNvSpPr>
            <a:spLocks noGrp="1"/>
          </p:cNvSpPr>
          <p:nvPr>
            <p:ph type="body" sz="quarter" idx="13"/>
          </p:nvPr>
        </p:nvSpPr>
        <p:spPr/>
        <p:txBody>
          <a:bodyPr>
            <a:normAutofit/>
          </a:bodyPr>
          <a:lstStyle/>
          <a:p>
            <a:r>
              <a:rPr lang="es-ES" sz="2000" dirty="0"/>
              <a:t>8.1 HERRAMIENTAS ANTIRROBO ANDROID</a:t>
            </a:r>
          </a:p>
        </p:txBody>
      </p:sp>
      <p:pic>
        <p:nvPicPr>
          <p:cNvPr id="12" name="Gráfico 11">
            <a:extLst>
              <a:ext uri="{FF2B5EF4-FFF2-40B4-BE49-F238E27FC236}">
                <a16:creationId xmlns:a16="http://schemas.microsoft.com/office/drawing/2014/main" xmlns="" id="{0A4E3844-C443-4B15-9ADC-C5220004CB0C}"/>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xmlns="" r:embed="rId6"/>
              </a:ext>
            </a:extLst>
          </a:blip>
          <a:stretch>
            <a:fillRect/>
          </a:stretch>
        </p:blipFill>
        <p:spPr>
          <a:xfrm>
            <a:off x="162762" y="6010083"/>
            <a:ext cx="689808" cy="689808"/>
          </a:xfrm>
          <a:prstGeom prst="rect">
            <a:avLst/>
          </a:prstGeom>
        </p:spPr>
      </p:pic>
      <p:pic>
        <p:nvPicPr>
          <p:cNvPr id="15" name="Imagen 14" descr="Imagen que contiene dibujo&#10;&#10;Descripción generada automáticamente">
            <a:extLst>
              <a:ext uri="{FF2B5EF4-FFF2-40B4-BE49-F238E27FC236}">
                <a16:creationId xmlns:a16="http://schemas.microsoft.com/office/drawing/2014/main" xmlns="" id="{C4421A5C-2E82-4F68-8E10-B22543F262FB}"/>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62762" y="6009938"/>
            <a:ext cx="691200" cy="691200"/>
          </a:xfrm>
          <a:prstGeom prst="rect">
            <a:avLst/>
          </a:prstGeom>
        </p:spPr>
      </p:pic>
      <p:pic>
        <p:nvPicPr>
          <p:cNvPr id="10" name="Imagen 9" descr="Imagen que contiene teléfono, celular, monitor, medidor&#10;&#10;Descripción generada automáticamente">
            <a:extLst>
              <a:ext uri="{FF2B5EF4-FFF2-40B4-BE49-F238E27FC236}">
                <a16:creationId xmlns:a16="http://schemas.microsoft.com/office/drawing/2014/main" xmlns="" id="{7CF91A45-5A1C-45E2-9887-699AE1F79523}"/>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1781700" y="1473201"/>
            <a:ext cx="2489361" cy="4680000"/>
          </a:xfrm>
          <a:prstGeom prst="rect">
            <a:avLst/>
          </a:prstGeom>
        </p:spPr>
      </p:pic>
    </p:spTree>
    <p:extLst>
      <p:ext uri="{BB962C8B-B14F-4D97-AF65-F5344CB8AC3E}">
        <p14:creationId xmlns:p14="http://schemas.microsoft.com/office/powerpoint/2010/main" val="38434638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Diagrama de flujo: terminador 15">
            <a:extLst>
              <a:ext uri="{FF2B5EF4-FFF2-40B4-BE49-F238E27FC236}">
                <a16:creationId xmlns:a16="http://schemas.microsoft.com/office/drawing/2014/main" xmlns="" id="{8757A189-C7CA-4DBD-A1D3-A987D49FDF72}"/>
              </a:ext>
            </a:extLst>
          </p:cNvPr>
          <p:cNvSpPr/>
          <p:nvPr/>
        </p:nvSpPr>
        <p:spPr>
          <a:xfrm>
            <a:off x="-986590"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6" name="Marcador de texto 5">
            <a:extLst>
              <a:ext uri="{FF2B5EF4-FFF2-40B4-BE49-F238E27FC236}">
                <a16:creationId xmlns:a16="http://schemas.microsoft.com/office/drawing/2014/main" xmlns="" id="{CB14C6D2-FE18-4834-860A-53E4948112BE}"/>
              </a:ext>
            </a:extLst>
          </p:cNvPr>
          <p:cNvSpPr>
            <a:spLocks noGrp="1"/>
          </p:cNvSpPr>
          <p:nvPr>
            <p:ph type="body" sz="quarter" idx="15"/>
          </p:nvPr>
        </p:nvSpPr>
        <p:spPr>
          <a:xfrm>
            <a:off x="5376672" y="1473200"/>
            <a:ext cx="6535928" cy="723899"/>
          </a:xfrm>
        </p:spPr>
        <p:txBody>
          <a:bodyPr>
            <a:normAutofit/>
          </a:bodyPr>
          <a:lstStyle/>
          <a:p>
            <a:r>
              <a:rPr lang="es-ES" sz="1800" b="0" dirty="0"/>
              <a:t>Con </a:t>
            </a:r>
            <a:r>
              <a:rPr lang="es-ES" sz="1800" dirty="0"/>
              <a:t>iOS</a:t>
            </a:r>
            <a:r>
              <a:rPr lang="es-ES" sz="1800" b="0" dirty="0"/>
              <a:t> podemos utilizar la función </a:t>
            </a:r>
            <a:r>
              <a:rPr lang="es-ES" sz="1800" dirty="0"/>
              <a:t>Buscar mi iPhone/iPad</a:t>
            </a:r>
            <a:r>
              <a:rPr lang="es-ES" sz="1800" b="0" dirty="0"/>
              <a:t>.</a:t>
            </a:r>
          </a:p>
        </p:txBody>
      </p:sp>
      <p:sp>
        <p:nvSpPr>
          <p:cNvPr id="2" name="Marcador de texto 1">
            <a:extLst>
              <a:ext uri="{FF2B5EF4-FFF2-40B4-BE49-F238E27FC236}">
                <a16:creationId xmlns:a16="http://schemas.microsoft.com/office/drawing/2014/main" xmlns="" id="{6C4AAB23-B317-4CA3-8331-8F50BF699396}"/>
              </a:ext>
            </a:extLst>
          </p:cNvPr>
          <p:cNvSpPr>
            <a:spLocks noGrp="1"/>
          </p:cNvSpPr>
          <p:nvPr>
            <p:ph type="body" sz="quarter" idx="16"/>
          </p:nvPr>
        </p:nvSpPr>
        <p:spPr>
          <a:xfrm>
            <a:off x="5376672" y="2197100"/>
            <a:ext cx="6535928" cy="3740150"/>
          </a:xfrm>
        </p:spPr>
        <p:txBody>
          <a:bodyPr>
            <a:normAutofit/>
          </a:bodyPr>
          <a:lstStyle/>
          <a:p>
            <a:pPr marL="285750" lvl="0" indent="-285750">
              <a:buClr>
                <a:srgbClr val="CD2D37"/>
              </a:buClr>
              <a:buFont typeface="Wingdings" panose="05000000000000000000" pitchFamily="2" charset="2"/>
              <a:buChar char="v"/>
            </a:pPr>
            <a:r>
              <a:rPr lang="es-ES" dirty="0">
                <a:solidFill>
                  <a:srgbClr val="465461"/>
                </a:solidFill>
              </a:rPr>
              <a:t>Iremos a </a:t>
            </a:r>
            <a:r>
              <a:rPr lang="es-ES" b="1" dirty="0">
                <a:solidFill>
                  <a:srgbClr val="465461"/>
                </a:solidFill>
              </a:rPr>
              <a:t>Ajustes &gt; Privacidad &gt; Localización</a:t>
            </a:r>
            <a:r>
              <a:rPr lang="es-ES" dirty="0">
                <a:solidFill>
                  <a:srgbClr val="465461"/>
                </a:solidFill>
              </a:rPr>
              <a:t> para activarla.</a:t>
            </a:r>
          </a:p>
          <a:p>
            <a:pPr marL="285750" lvl="0" indent="-285750">
              <a:buClr>
                <a:srgbClr val="CD2D37"/>
              </a:buClr>
              <a:buFont typeface="Wingdings" panose="05000000000000000000" pitchFamily="2" charset="2"/>
              <a:buChar char="v"/>
            </a:pPr>
            <a:r>
              <a:rPr lang="es-ES" dirty="0">
                <a:solidFill>
                  <a:srgbClr val="465461"/>
                </a:solidFill>
              </a:rPr>
              <a:t>Activaremos </a:t>
            </a:r>
            <a:r>
              <a:rPr lang="es-ES" b="1" dirty="0">
                <a:solidFill>
                  <a:srgbClr val="465461"/>
                </a:solidFill>
              </a:rPr>
              <a:t>Permitir localización sin conexión</a:t>
            </a:r>
            <a:r>
              <a:rPr lang="es-ES" dirty="0">
                <a:solidFill>
                  <a:srgbClr val="465461"/>
                </a:solidFill>
              </a:rPr>
              <a:t>. Y, si queda poca batería, activaremos </a:t>
            </a:r>
            <a:r>
              <a:rPr lang="es-ES" b="1" dirty="0">
                <a:solidFill>
                  <a:srgbClr val="465461"/>
                </a:solidFill>
              </a:rPr>
              <a:t>Enviar última ubicación</a:t>
            </a:r>
            <a:r>
              <a:rPr lang="es-ES" dirty="0">
                <a:solidFill>
                  <a:srgbClr val="465461"/>
                </a:solidFill>
              </a:rPr>
              <a:t>.</a:t>
            </a:r>
          </a:p>
          <a:p>
            <a:pPr marL="285750" lvl="0" indent="-285750">
              <a:buClr>
                <a:srgbClr val="CD2D37"/>
              </a:buClr>
              <a:buFont typeface="Wingdings" panose="05000000000000000000" pitchFamily="2" charset="2"/>
              <a:buChar char="v"/>
            </a:pPr>
            <a:r>
              <a:rPr lang="es-ES" dirty="0">
                <a:solidFill>
                  <a:srgbClr val="465461"/>
                </a:solidFill>
              </a:rPr>
              <a:t>Luego, </a:t>
            </a:r>
            <a:r>
              <a:rPr lang="es-ES" b="1" dirty="0">
                <a:solidFill>
                  <a:srgbClr val="465461"/>
                </a:solidFill>
              </a:rPr>
              <a:t>Ajustes &gt; [nombre] &gt; Buscar </a:t>
            </a:r>
            <a:r>
              <a:rPr lang="es-ES" dirty="0">
                <a:solidFill>
                  <a:srgbClr val="465461"/>
                </a:solidFill>
              </a:rPr>
              <a:t>para activar la opción </a:t>
            </a:r>
            <a:r>
              <a:rPr lang="es-ES" b="1" dirty="0">
                <a:solidFill>
                  <a:srgbClr val="465461"/>
                </a:solidFill>
              </a:rPr>
              <a:t>Buscar mi iPhone/iPad</a:t>
            </a:r>
            <a:r>
              <a:rPr lang="es-ES" dirty="0">
                <a:solidFill>
                  <a:srgbClr val="465461"/>
                </a:solidFill>
              </a:rPr>
              <a:t>.</a:t>
            </a:r>
          </a:p>
          <a:p>
            <a:pPr marL="285750" lvl="0" indent="-285750">
              <a:buClr>
                <a:srgbClr val="CD2D37"/>
              </a:buClr>
              <a:buFont typeface="Wingdings" panose="05000000000000000000" pitchFamily="2" charset="2"/>
              <a:buChar char="v"/>
            </a:pPr>
            <a:r>
              <a:rPr lang="es-ES" dirty="0">
                <a:solidFill>
                  <a:srgbClr val="465461"/>
                </a:solidFill>
              </a:rPr>
              <a:t>Podemos probar esta función ingresando con nuestra cuenta de Apple en: </a:t>
            </a:r>
            <a:r>
              <a:rPr lang="es-ES" dirty="0">
                <a:hlinkClick r:id="rId3"/>
              </a:rPr>
              <a:t>https://www.icloud.com/find</a:t>
            </a:r>
            <a:r>
              <a:rPr lang="es-ES" dirty="0">
                <a:solidFill>
                  <a:srgbClr val="465461"/>
                </a:solidFill>
              </a:rPr>
              <a:t>. </a:t>
            </a:r>
          </a:p>
        </p:txBody>
      </p:sp>
      <p:sp>
        <p:nvSpPr>
          <p:cNvPr id="3" name="Marcador de texto 2">
            <a:extLst>
              <a:ext uri="{FF2B5EF4-FFF2-40B4-BE49-F238E27FC236}">
                <a16:creationId xmlns:a16="http://schemas.microsoft.com/office/drawing/2014/main" xmlns="" id="{DAA21B5E-D44E-4ABA-AC7A-20880539D757}"/>
              </a:ext>
            </a:extLst>
          </p:cNvPr>
          <p:cNvSpPr>
            <a:spLocks noGrp="1"/>
          </p:cNvSpPr>
          <p:nvPr>
            <p:ph type="body" sz="quarter" idx="13"/>
          </p:nvPr>
        </p:nvSpPr>
        <p:spPr/>
        <p:txBody>
          <a:bodyPr>
            <a:normAutofit/>
          </a:bodyPr>
          <a:lstStyle/>
          <a:p>
            <a:r>
              <a:rPr lang="es-ES" sz="2000" dirty="0"/>
              <a:t>8.2 HERRAMIENTAS ANTIRROBO iOS</a:t>
            </a:r>
          </a:p>
        </p:txBody>
      </p:sp>
      <p:pic>
        <p:nvPicPr>
          <p:cNvPr id="12" name="Gráfico 11">
            <a:extLst>
              <a:ext uri="{FF2B5EF4-FFF2-40B4-BE49-F238E27FC236}">
                <a16:creationId xmlns:a16="http://schemas.microsoft.com/office/drawing/2014/main" xmlns="" id="{0A4E3844-C443-4B15-9ADC-C5220004CB0C}"/>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xmlns="" r:embed="rId5"/>
              </a:ext>
            </a:extLst>
          </a:blip>
          <a:stretch>
            <a:fillRect/>
          </a:stretch>
        </p:blipFill>
        <p:spPr>
          <a:xfrm>
            <a:off x="162762" y="6010083"/>
            <a:ext cx="689808" cy="689808"/>
          </a:xfrm>
          <a:prstGeom prst="rect">
            <a:avLst/>
          </a:prstGeom>
        </p:spPr>
      </p:pic>
      <p:pic>
        <p:nvPicPr>
          <p:cNvPr id="15" name="Imagen 14" descr="Imagen que contiene dibujo&#10;&#10;Descripción generada automáticamente">
            <a:extLst>
              <a:ext uri="{FF2B5EF4-FFF2-40B4-BE49-F238E27FC236}">
                <a16:creationId xmlns:a16="http://schemas.microsoft.com/office/drawing/2014/main" xmlns="" id="{C4421A5C-2E82-4F68-8E10-B22543F262FB}"/>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62762" y="6009938"/>
            <a:ext cx="691200" cy="691200"/>
          </a:xfrm>
          <a:prstGeom prst="rect">
            <a:avLst/>
          </a:prstGeom>
        </p:spPr>
      </p:pic>
      <p:pic>
        <p:nvPicPr>
          <p:cNvPr id="9" name="Gráfico 8">
            <a:extLst>
              <a:ext uri="{FF2B5EF4-FFF2-40B4-BE49-F238E27FC236}">
                <a16:creationId xmlns:a16="http://schemas.microsoft.com/office/drawing/2014/main" xmlns="" id="{E0808118-8DBA-49EA-8957-0C397159F149}"/>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xmlns="" r:embed="rId5"/>
              </a:ext>
            </a:extLst>
          </a:blip>
          <a:stretch>
            <a:fillRect/>
          </a:stretch>
        </p:blipFill>
        <p:spPr>
          <a:xfrm>
            <a:off x="170780" y="6010083"/>
            <a:ext cx="689808" cy="689808"/>
          </a:xfrm>
          <a:prstGeom prst="rect">
            <a:avLst/>
          </a:prstGeom>
        </p:spPr>
      </p:pic>
      <p:pic>
        <p:nvPicPr>
          <p:cNvPr id="7" name="Imagen 6" descr="Captura de pantalla de un celular&#10;&#10;Descripción generada automáticamente">
            <a:extLst>
              <a:ext uri="{FF2B5EF4-FFF2-40B4-BE49-F238E27FC236}">
                <a16:creationId xmlns:a16="http://schemas.microsoft.com/office/drawing/2014/main" xmlns="" id="{55B2416F-66A9-4489-A222-7B9ADBE4A0A4}"/>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2001922" y="1473201"/>
            <a:ext cx="3040936" cy="4680000"/>
          </a:xfrm>
          <a:prstGeom prst="rect">
            <a:avLst/>
          </a:prstGeom>
        </p:spPr>
      </p:pic>
    </p:spTree>
    <p:extLst>
      <p:ext uri="{BB962C8B-B14F-4D97-AF65-F5344CB8AC3E}">
        <p14:creationId xmlns:p14="http://schemas.microsoft.com/office/powerpoint/2010/main" val="88643270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texto 5">
            <a:extLst>
              <a:ext uri="{FF2B5EF4-FFF2-40B4-BE49-F238E27FC236}">
                <a16:creationId xmlns:a16="http://schemas.microsoft.com/office/drawing/2014/main" xmlns="" id="{7AE8F161-BDE2-4A9A-BFFF-B36A812E4FCC}"/>
              </a:ext>
            </a:extLst>
          </p:cNvPr>
          <p:cNvSpPr>
            <a:spLocks noGrp="1"/>
          </p:cNvSpPr>
          <p:nvPr>
            <p:ph type="body" sz="quarter" idx="15"/>
          </p:nvPr>
        </p:nvSpPr>
        <p:spPr/>
        <p:txBody>
          <a:bodyPr>
            <a:normAutofit lnSpcReduction="10000"/>
          </a:bodyPr>
          <a:lstStyle/>
          <a:p>
            <a:r>
              <a:rPr lang="es-ES" sz="1800" b="0" dirty="0"/>
              <a:t>Nuestro dispositivo tiene una memoria limitada que se va llenando a medida que instalamos aplicaciones y guardamos información.</a:t>
            </a:r>
            <a:endParaRPr lang="es-ES" sz="1800" dirty="0"/>
          </a:p>
        </p:txBody>
      </p:sp>
      <p:sp>
        <p:nvSpPr>
          <p:cNvPr id="7" name="Marcador de texto 6">
            <a:extLst>
              <a:ext uri="{FF2B5EF4-FFF2-40B4-BE49-F238E27FC236}">
                <a16:creationId xmlns:a16="http://schemas.microsoft.com/office/drawing/2014/main" xmlns="" id="{CAF1E7C4-2080-4E7A-993A-EDDDFBE1DA36}"/>
              </a:ext>
            </a:extLst>
          </p:cNvPr>
          <p:cNvSpPr>
            <a:spLocks noGrp="1"/>
          </p:cNvSpPr>
          <p:nvPr>
            <p:ph type="body" sz="quarter" idx="16"/>
          </p:nvPr>
        </p:nvSpPr>
        <p:spPr>
          <a:xfrm>
            <a:off x="932780" y="5221454"/>
            <a:ext cx="3554043" cy="459176"/>
          </a:xfrm>
        </p:spPr>
        <p:txBody>
          <a:bodyPr>
            <a:normAutofit/>
          </a:bodyPr>
          <a:lstStyle/>
          <a:p>
            <a:pPr algn="ctr"/>
            <a:r>
              <a:rPr lang="es-ES" b="1" dirty="0"/>
              <a:t>Memoria interna</a:t>
            </a:r>
          </a:p>
        </p:txBody>
      </p:sp>
      <p:sp>
        <p:nvSpPr>
          <p:cNvPr id="3" name="Marcador de texto 2">
            <a:extLst>
              <a:ext uri="{FF2B5EF4-FFF2-40B4-BE49-F238E27FC236}">
                <a16:creationId xmlns:a16="http://schemas.microsoft.com/office/drawing/2014/main" xmlns="" id="{49EF7BC4-950D-4E61-8E9D-C1D051702C03}"/>
              </a:ext>
            </a:extLst>
          </p:cNvPr>
          <p:cNvSpPr>
            <a:spLocks noGrp="1"/>
          </p:cNvSpPr>
          <p:nvPr>
            <p:ph type="body" sz="quarter" idx="13"/>
          </p:nvPr>
        </p:nvSpPr>
        <p:spPr>
          <a:xfrm>
            <a:off x="346075" y="437297"/>
            <a:ext cx="6819223" cy="781903"/>
          </a:xfrm>
        </p:spPr>
        <p:txBody>
          <a:bodyPr>
            <a:normAutofit/>
          </a:bodyPr>
          <a:lstStyle/>
          <a:p>
            <a:r>
              <a:rPr lang="es-ES" sz="2000" dirty="0"/>
              <a:t>9. GESTIÓN DE LA MEMORIA DEL DISPOSITIVO</a:t>
            </a:r>
          </a:p>
        </p:txBody>
      </p:sp>
      <p:sp>
        <p:nvSpPr>
          <p:cNvPr id="13" name="Marcador de texto 6">
            <a:extLst>
              <a:ext uri="{FF2B5EF4-FFF2-40B4-BE49-F238E27FC236}">
                <a16:creationId xmlns:a16="http://schemas.microsoft.com/office/drawing/2014/main" xmlns="" id="{DEA46E57-F0AA-427C-9CE2-2BC1CB13D6B8}"/>
              </a:ext>
            </a:extLst>
          </p:cNvPr>
          <p:cNvSpPr>
            <a:spLocks noGrp="1"/>
          </p:cNvSpPr>
          <p:nvPr>
            <p:ph type="body" sz="quarter" idx="18"/>
          </p:nvPr>
        </p:nvSpPr>
        <p:spPr>
          <a:xfrm>
            <a:off x="7705179" y="5221454"/>
            <a:ext cx="3554413" cy="459681"/>
          </a:xfrm>
        </p:spPr>
        <p:txBody>
          <a:bodyPr>
            <a:normAutofit/>
          </a:bodyPr>
          <a:lstStyle/>
          <a:p>
            <a:pPr algn="ctr"/>
            <a:r>
              <a:rPr lang="es-ES" b="1" dirty="0"/>
              <a:t>Memoria externa</a:t>
            </a:r>
          </a:p>
        </p:txBody>
      </p:sp>
      <p:sp>
        <p:nvSpPr>
          <p:cNvPr id="8" name="Diagrama de flujo: terminador 7">
            <a:extLst>
              <a:ext uri="{FF2B5EF4-FFF2-40B4-BE49-F238E27FC236}">
                <a16:creationId xmlns:a16="http://schemas.microsoft.com/office/drawing/2014/main" xmlns="" id="{4F498865-D2DF-48E8-B2FA-633785868DAA}"/>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9" name="Gráfico 8">
            <a:extLst>
              <a:ext uri="{FF2B5EF4-FFF2-40B4-BE49-F238E27FC236}">
                <a16:creationId xmlns:a16="http://schemas.microsoft.com/office/drawing/2014/main" xmlns="" id="{6F3C39B8-5E8D-4F10-BC78-435164751345}"/>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xmlns="" r:embed="rId4"/>
              </a:ext>
            </a:extLst>
          </a:blip>
          <a:stretch>
            <a:fillRect/>
          </a:stretch>
        </p:blipFill>
        <p:spPr>
          <a:xfrm>
            <a:off x="161370" y="6010083"/>
            <a:ext cx="691200" cy="691200"/>
          </a:xfrm>
          <a:prstGeom prst="rect">
            <a:avLst/>
          </a:prstGeom>
        </p:spPr>
      </p:pic>
      <p:pic>
        <p:nvPicPr>
          <p:cNvPr id="10" name="Gráfico 9">
            <a:extLst>
              <a:ext uri="{FF2B5EF4-FFF2-40B4-BE49-F238E27FC236}">
                <a16:creationId xmlns:a16="http://schemas.microsoft.com/office/drawing/2014/main" xmlns="" id="{73620FBB-7EE8-438A-A000-FFEBD85569A3}"/>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xmlns="" r:embed="rId6"/>
              </a:ext>
            </a:extLst>
          </a:blip>
          <a:stretch>
            <a:fillRect/>
          </a:stretch>
        </p:blipFill>
        <p:spPr>
          <a:xfrm>
            <a:off x="932780" y="6010083"/>
            <a:ext cx="689808" cy="689808"/>
          </a:xfrm>
          <a:prstGeom prst="rect">
            <a:avLst/>
          </a:prstGeom>
        </p:spPr>
      </p:pic>
      <p:sp>
        <p:nvSpPr>
          <p:cNvPr id="12" name="Diagrama de flujo: terminador 11">
            <a:extLst>
              <a:ext uri="{FF2B5EF4-FFF2-40B4-BE49-F238E27FC236}">
                <a16:creationId xmlns:a16="http://schemas.microsoft.com/office/drawing/2014/main" xmlns="" id="{EE4CBF86-15BA-4B72-B50D-FA3C9A4D49F6}"/>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14" name="Gráfico 13">
            <a:extLst>
              <a:ext uri="{FF2B5EF4-FFF2-40B4-BE49-F238E27FC236}">
                <a16:creationId xmlns:a16="http://schemas.microsoft.com/office/drawing/2014/main" xmlns="" id="{919E90C1-C61C-4CCC-B4BD-3AB7B8CAE951}"/>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xmlns="" r:embed="rId6"/>
              </a:ext>
            </a:extLst>
          </a:blip>
          <a:stretch>
            <a:fillRect/>
          </a:stretch>
        </p:blipFill>
        <p:spPr>
          <a:xfrm>
            <a:off x="932780" y="6010083"/>
            <a:ext cx="689808" cy="689808"/>
          </a:xfrm>
          <a:prstGeom prst="rect">
            <a:avLst/>
          </a:prstGeom>
        </p:spPr>
      </p:pic>
      <p:pic>
        <p:nvPicPr>
          <p:cNvPr id="16" name="Imagen 15" descr="Imagen que contiene dibujo&#10;&#10;Descripción generada automáticamente">
            <a:extLst>
              <a:ext uri="{FF2B5EF4-FFF2-40B4-BE49-F238E27FC236}">
                <a16:creationId xmlns:a16="http://schemas.microsoft.com/office/drawing/2014/main" xmlns="" id="{9CECCBA5-BE87-4D8F-8F41-5B578A602882}"/>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61370" y="6008987"/>
            <a:ext cx="691200" cy="691200"/>
          </a:xfrm>
          <a:prstGeom prst="rect">
            <a:avLst/>
          </a:prstGeom>
        </p:spPr>
      </p:pic>
      <p:pic>
        <p:nvPicPr>
          <p:cNvPr id="4" name="Imagen 3" descr="Imagen que contiene computadora&#10;&#10;Descripción generada automáticamente">
            <a:extLst>
              <a:ext uri="{FF2B5EF4-FFF2-40B4-BE49-F238E27FC236}">
                <a16:creationId xmlns:a16="http://schemas.microsoft.com/office/drawing/2014/main" xmlns="" id="{0C45B58A-817F-4144-9356-67E32720A1E7}"/>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1622588" y="2125680"/>
            <a:ext cx="2306329" cy="2908570"/>
          </a:xfrm>
          <a:prstGeom prst="rect">
            <a:avLst/>
          </a:prstGeom>
        </p:spPr>
      </p:pic>
      <p:pic>
        <p:nvPicPr>
          <p:cNvPr id="17" name="Imagen 16">
            <a:extLst>
              <a:ext uri="{FF2B5EF4-FFF2-40B4-BE49-F238E27FC236}">
                <a16:creationId xmlns:a16="http://schemas.microsoft.com/office/drawing/2014/main" xmlns="" id="{E61CE37D-C0C3-4215-AE2D-EB73A23F1AA2}"/>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7524466" y="2686654"/>
            <a:ext cx="3554413" cy="2238466"/>
          </a:xfrm>
          <a:prstGeom prst="rect">
            <a:avLst/>
          </a:prstGeom>
        </p:spPr>
      </p:pic>
    </p:spTree>
    <p:extLst>
      <p:ext uri="{BB962C8B-B14F-4D97-AF65-F5344CB8AC3E}">
        <p14:creationId xmlns:p14="http://schemas.microsoft.com/office/powerpoint/2010/main" val="9906176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Gráfico 16">
            <a:extLst>
              <a:ext uri="{FF2B5EF4-FFF2-40B4-BE49-F238E27FC236}">
                <a16:creationId xmlns:a16="http://schemas.microsoft.com/office/drawing/2014/main" xmlns="" id="{B28523CF-3188-4CB5-A8C3-D2971AF55A8E}"/>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xmlns="" r:embed="rId4"/>
              </a:ext>
            </a:extLst>
          </a:blip>
          <a:stretch>
            <a:fillRect/>
          </a:stretch>
        </p:blipFill>
        <p:spPr>
          <a:xfrm>
            <a:off x="9204324" y="2334456"/>
            <a:ext cx="2189087" cy="2189087"/>
          </a:xfrm>
          <a:prstGeom prst="rect">
            <a:avLst/>
          </a:prstGeom>
        </p:spPr>
      </p:pic>
      <p:sp>
        <p:nvSpPr>
          <p:cNvPr id="11" name="Marcador de texto 10">
            <a:extLst>
              <a:ext uri="{FF2B5EF4-FFF2-40B4-BE49-F238E27FC236}">
                <a16:creationId xmlns:a16="http://schemas.microsoft.com/office/drawing/2014/main" xmlns="" id="{74DDC5F9-B550-4F9F-BBD8-67E344974572}"/>
              </a:ext>
            </a:extLst>
          </p:cNvPr>
          <p:cNvSpPr>
            <a:spLocks noGrp="1"/>
          </p:cNvSpPr>
          <p:nvPr>
            <p:ph type="body" sz="quarter" idx="16"/>
          </p:nvPr>
        </p:nvSpPr>
        <p:spPr>
          <a:xfrm>
            <a:off x="346075" y="2197099"/>
            <a:ext cx="5294871" cy="3142733"/>
          </a:xfrm>
        </p:spPr>
        <p:txBody>
          <a:bodyPr>
            <a:normAutofit/>
          </a:bodyPr>
          <a:lstStyle/>
          <a:p>
            <a:r>
              <a:rPr lang="es-ES" dirty="0"/>
              <a:t>Nuestros dispositivos son una parte fundamental hoy en día. </a:t>
            </a:r>
          </a:p>
          <a:p>
            <a:endParaRPr lang="es-ES" dirty="0"/>
          </a:p>
          <a:p>
            <a:r>
              <a:rPr lang="es-ES" dirty="0"/>
              <a:t>Su uso abarca desde navegar por Internet a realizar compras online, por ello es tan importante que </a:t>
            </a:r>
            <a:r>
              <a:rPr lang="es-ES" b="1" dirty="0"/>
              <a:t>conozcamos algunas de sus funciones de seguridad básicas, así como las tareas de mantenimiento o configuraciones de seguridad que podemos llevar a cabo junto a los procesos automáticos que las mejoran</a:t>
            </a:r>
            <a:r>
              <a:rPr lang="es-ES" dirty="0"/>
              <a:t>.</a:t>
            </a:r>
          </a:p>
        </p:txBody>
      </p:sp>
      <p:sp>
        <p:nvSpPr>
          <p:cNvPr id="9" name="Marcador de texto 8">
            <a:extLst>
              <a:ext uri="{FF2B5EF4-FFF2-40B4-BE49-F238E27FC236}">
                <a16:creationId xmlns:a16="http://schemas.microsoft.com/office/drawing/2014/main" xmlns="" id="{D78E73D6-37AF-491F-AA58-83651EAA20DB}"/>
              </a:ext>
            </a:extLst>
          </p:cNvPr>
          <p:cNvSpPr>
            <a:spLocks noGrp="1"/>
          </p:cNvSpPr>
          <p:nvPr>
            <p:ph type="body" sz="quarter" idx="13"/>
          </p:nvPr>
        </p:nvSpPr>
        <p:spPr/>
        <p:txBody>
          <a:bodyPr>
            <a:normAutofit/>
          </a:bodyPr>
          <a:lstStyle/>
          <a:p>
            <a:r>
              <a:rPr lang="es-ES" sz="2000" dirty="0"/>
              <a:t>INTRODUCCIÓN</a:t>
            </a:r>
          </a:p>
        </p:txBody>
      </p:sp>
      <p:pic>
        <p:nvPicPr>
          <p:cNvPr id="20" name="Gráfico 19">
            <a:extLst>
              <a:ext uri="{FF2B5EF4-FFF2-40B4-BE49-F238E27FC236}">
                <a16:creationId xmlns:a16="http://schemas.microsoft.com/office/drawing/2014/main" xmlns="" id="{3A038967-C231-4E42-A599-10F91B0E2C53}"/>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xmlns="" r:embed="rId4"/>
              </a:ext>
            </a:extLst>
          </a:blip>
          <a:stretch>
            <a:fillRect/>
          </a:stretch>
        </p:blipFill>
        <p:spPr>
          <a:xfrm>
            <a:off x="6743288" y="1477905"/>
            <a:ext cx="1211457" cy="1211457"/>
          </a:xfrm>
          <a:prstGeom prst="rect">
            <a:avLst/>
          </a:prstGeom>
        </p:spPr>
      </p:pic>
      <p:pic>
        <p:nvPicPr>
          <p:cNvPr id="23" name="Gráfico 22" descr="Llave inglesa">
            <a:extLst>
              <a:ext uri="{FF2B5EF4-FFF2-40B4-BE49-F238E27FC236}">
                <a16:creationId xmlns:a16="http://schemas.microsoft.com/office/drawing/2014/main" xmlns="" id="{001EC182-4A3E-4043-8288-FF69624E00DF}"/>
              </a:ext>
            </a:extLst>
          </p:cNvPr>
          <p:cNvPicPr>
            <a:picLocks noChangeAspect="1"/>
          </p:cNvPicPr>
          <p:nvPr/>
        </p:nvPicPr>
        <p:blipFill>
          <a:blip r:embed="rId6" cstate="screen">
            <a:extLst>
              <a:ext uri="{28A0092B-C50C-407E-A947-70E740481C1C}">
                <a14:useLocalDpi xmlns:a14="http://schemas.microsoft.com/office/drawing/2010/main"/>
              </a:ext>
              <a:ext uri="{96DAC541-7B7A-43D3-8B79-37D633B846F1}">
                <asvg:svgBlip xmlns:asvg="http://schemas.microsoft.com/office/drawing/2016/SVG/main" xmlns="" r:embed="rId7"/>
              </a:ext>
            </a:extLst>
          </a:blip>
          <a:stretch>
            <a:fillRect/>
          </a:stretch>
        </p:blipFill>
        <p:spPr>
          <a:xfrm>
            <a:off x="6375851" y="4633206"/>
            <a:ext cx="1578894" cy="1578894"/>
          </a:xfrm>
          <a:prstGeom prst="rect">
            <a:avLst/>
          </a:prstGeom>
        </p:spPr>
      </p:pic>
      <p:sp>
        <p:nvSpPr>
          <p:cNvPr id="10" name="Diagrama de flujo: terminador 9">
            <a:extLst>
              <a:ext uri="{FF2B5EF4-FFF2-40B4-BE49-F238E27FC236}">
                <a16:creationId xmlns:a16="http://schemas.microsoft.com/office/drawing/2014/main" xmlns="" id="{3A3A8509-F4AE-43C2-9E9C-F7792A0AA18E}"/>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13" name="Gráfico 12">
            <a:extLst>
              <a:ext uri="{FF2B5EF4-FFF2-40B4-BE49-F238E27FC236}">
                <a16:creationId xmlns:a16="http://schemas.microsoft.com/office/drawing/2014/main" xmlns="" id="{B4B2C1CB-93F6-4738-8812-842221BDB131}"/>
              </a:ext>
            </a:extLst>
          </p:cNvPr>
          <p:cNvPicPr>
            <a:picLocks noChangeAspect="1"/>
          </p:cNvPicPr>
          <p:nvPr/>
        </p:nvPicPr>
        <p:blipFill>
          <a:blip r:embed="rId8" cstate="screen">
            <a:extLst>
              <a:ext uri="{28A0092B-C50C-407E-A947-70E740481C1C}">
                <a14:useLocalDpi xmlns:a14="http://schemas.microsoft.com/office/drawing/2010/main"/>
              </a:ext>
              <a:ext uri="{96DAC541-7B7A-43D3-8B79-37D633B846F1}">
                <asvg:svgBlip xmlns:asvg="http://schemas.microsoft.com/office/drawing/2016/SVG/main" xmlns="" r:embed="rId9"/>
              </a:ext>
            </a:extLst>
          </a:blip>
          <a:stretch>
            <a:fillRect/>
          </a:stretch>
        </p:blipFill>
        <p:spPr>
          <a:xfrm>
            <a:off x="932780" y="6010083"/>
            <a:ext cx="689808" cy="689808"/>
          </a:xfrm>
          <a:prstGeom prst="rect">
            <a:avLst/>
          </a:prstGeom>
        </p:spPr>
      </p:pic>
      <p:pic>
        <p:nvPicPr>
          <p:cNvPr id="15" name="Imagen 14" descr="Imagen que contiene dibujo&#10;&#10;Descripción generada automáticamente">
            <a:extLst>
              <a:ext uri="{FF2B5EF4-FFF2-40B4-BE49-F238E27FC236}">
                <a16:creationId xmlns:a16="http://schemas.microsoft.com/office/drawing/2014/main" xmlns="" id="{E4D97E0A-D4EA-4C4D-8B55-D77FE6328298}"/>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161370" y="6008987"/>
            <a:ext cx="691200" cy="691200"/>
          </a:xfrm>
          <a:prstGeom prst="rect">
            <a:avLst/>
          </a:prstGeom>
        </p:spPr>
      </p:pic>
      <p:pic>
        <p:nvPicPr>
          <p:cNvPr id="5" name="Imagen 4" descr="Imagen que contiene electrónica, computadora, reloj&#10;&#10;Descripción generada automáticamente">
            <a:extLst>
              <a:ext uri="{FF2B5EF4-FFF2-40B4-BE49-F238E27FC236}">
                <a16:creationId xmlns:a16="http://schemas.microsoft.com/office/drawing/2014/main" xmlns="" id="{EB9F808D-491A-43BE-8A08-F3F658C8AA65}"/>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7885661" y="1518168"/>
            <a:ext cx="2637327" cy="4693932"/>
          </a:xfrm>
          <a:prstGeom prst="rect">
            <a:avLst/>
          </a:prstGeom>
        </p:spPr>
      </p:pic>
    </p:spTree>
    <p:extLst>
      <p:ext uri="{BB962C8B-B14F-4D97-AF65-F5344CB8AC3E}">
        <p14:creationId xmlns:p14="http://schemas.microsoft.com/office/powerpoint/2010/main" val="424809269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Diagrama de flujo: terminador 15">
            <a:extLst>
              <a:ext uri="{FF2B5EF4-FFF2-40B4-BE49-F238E27FC236}">
                <a16:creationId xmlns:a16="http://schemas.microsoft.com/office/drawing/2014/main" xmlns="" id="{8757A189-C7CA-4DBD-A1D3-A987D49FDF72}"/>
              </a:ext>
            </a:extLst>
          </p:cNvPr>
          <p:cNvSpPr/>
          <p:nvPr/>
        </p:nvSpPr>
        <p:spPr>
          <a:xfrm>
            <a:off x="-986590"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6" name="Marcador de texto 5">
            <a:extLst>
              <a:ext uri="{FF2B5EF4-FFF2-40B4-BE49-F238E27FC236}">
                <a16:creationId xmlns:a16="http://schemas.microsoft.com/office/drawing/2014/main" xmlns="" id="{CB14C6D2-FE18-4834-860A-53E4948112BE}"/>
              </a:ext>
            </a:extLst>
          </p:cNvPr>
          <p:cNvSpPr>
            <a:spLocks noGrp="1"/>
          </p:cNvSpPr>
          <p:nvPr>
            <p:ph type="body" sz="quarter" idx="15"/>
          </p:nvPr>
        </p:nvSpPr>
        <p:spPr>
          <a:xfrm>
            <a:off x="4482682" y="1473201"/>
            <a:ext cx="7429918" cy="651066"/>
          </a:xfrm>
        </p:spPr>
        <p:txBody>
          <a:bodyPr>
            <a:normAutofit/>
          </a:bodyPr>
          <a:lstStyle/>
          <a:p>
            <a:r>
              <a:rPr lang="es-ES" sz="1800" b="0" dirty="0"/>
              <a:t>En el caso de </a:t>
            </a:r>
            <a:r>
              <a:rPr lang="es-ES" sz="1800" dirty="0"/>
              <a:t>Android</a:t>
            </a:r>
            <a:r>
              <a:rPr lang="es-ES" sz="1800" b="0" dirty="0"/>
              <a:t>, iremos a </a:t>
            </a:r>
            <a:r>
              <a:rPr lang="es-ES" sz="1800" dirty="0"/>
              <a:t>Ajustes &gt; Sobre el teléfono &gt; Almacenamiento</a:t>
            </a:r>
            <a:r>
              <a:rPr lang="es-ES" sz="1800" b="0" dirty="0"/>
              <a:t>.</a:t>
            </a:r>
          </a:p>
        </p:txBody>
      </p:sp>
      <p:sp>
        <p:nvSpPr>
          <p:cNvPr id="2" name="Marcador de texto 1">
            <a:extLst>
              <a:ext uri="{FF2B5EF4-FFF2-40B4-BE49-F238E27FC236}">
                <a16:creationId xmlns:a16="http://schemas.microsoft.com/office/drawing/2014/main" xmlns="" id="{6C4AAB23-B317-4CA3-8331-8F50BF699396}"/>
              </a:ext>
            </a:extLst>
          </p:cNvPr>
          <p:cNvSpPr>
            <a:spLocks noGrp="1"/>
          </p:cNvSpPr>
          <p:nvPr>
            <p:ph type="body" sz="quarter" idx="16"/>
          </p:nvPr>
        </p:nvSpPr>
        <p:spPr>
          <a:xfrm>
            <a:off x="4482682" y="2450592"/>
            <a:ext cx="7429918" cy="3486658"/>
          </a:xfrm>
        </p:spPr>
        <p:txBody>
          <a:bodyPr/>
          <a:lstStyle/>
          <a:p>
            <a:pPr marL="0" indent="0">
              <a:buClr>
                <a:srgbClr val="CD2D37"/>
              </a:buClr>
              <a:buNone/>
            </a:pPr>
            <a:r>
              <a:rPr lang="es-ES" dirty="0"/>
              <a:t>Si queremos </a:t>
            </a:r>
            <a:r>
              <a:rPr lang="es-ES" b="1" dirty="0"/>
              <a:t>liberar espacio de apps y datos</a:t>
            </a:r>
            <a:r>
              <a:rPr lang="es-ES" dirty="0"/>
              <a:t>:</a:t>
            </a:r>
          </a:p>
          <a:p>
            <a:pPr marL="285750" indent="-285750">
              <a:buClr>
                <a:srgbClr val="CD2D37"/>
              </a:buClr>
              <a:buFont typeface="Wingdings" panose="05000000000000000000" pitchFamily="2" charset="2"/>
              <a:buChar char="v"/>
            </a:pPr>
            <a:r>
              <a:rPr lang="es-ES" dirty="0"/>
              <a:t>Iremos a </a:t>
            </a:r>
            <a:r>
              <a:rPr lang="es-ES" b="1" dirty="0"/>
              <a:t>Ajustes &gt; Aplicaciones &gt; Administrar aplicaciones</a:t>
            </a:r>
            <a:r>
              <a:rPr lang="es-ES" dirty="0"/>
              <a:t>. </a:t>
            </a:r>
          </a:p>
          <a:p>
            <a:pPr marL="285750" indent="-285750">
              <a:buClr>
                <a:srgbClr val="CD2D37"/>
              </a:buClr>
              <a:buFont typeface="Wingdings" panose="05000000000000000000" pitchFamily="2" charset="2"/>
              <a:buChar char="v"/>
            </a:pPr>
            <a:r>
              <a:rPr lang="es-ES" dirty="0"/>
              <a:t>Luego, podremos </a:t>
            </a:r>
            <a:r>
              <a:rPr lang="es-ES" b="1" dirty="0"/>
              <a:t>Borrar caché o Borrar datos</a:t>
            </a:r>
            <a:r>
              <a:rPr lang="es-ES" dirty="0"/>
              <a:t>.</a:t>
            </a:r>
          </a:p>
          <a:p>
            <a:pPr>
              <a:buClr>
                <a:srgbClr val="CD2D37"/>
              </a:buClr>
            </a:pPr>
            <a:endParaRPr lang="es-ES" dirty="0"/>
          </a:p>
          <a:p>
            <a:pPr marL="0" indent="0">
              <a:buClr>
                <a:srgbClr val="CD2D37"/>
              </a:buClr>
              <a:buNone/>
            </a:pPr>
            <a:r>
              <a:rPr lang="es-ES" dirty="0"/>
              <a:t>Si queremos </a:t>
            </a:r>
            <a:r>
              <a:rPr lang="es-ES" b="1" dirty="0"/>
              <a:t>liberar espacio de archivos</a:t>
            </a:r>
            <a:r>
              <a:rPr lang="es-ES" dirty="0"/>
              <a:t>:</a:t>
            </a:r>
          </a:p>
          <a:p>
            <a:pPr marL="285750" indent="-285750">
              <a:buClr>
                <a:srgbClr val="CD2D37"/>
              </a:buClr>
              <a:buFont typeface="Wingdings" panose="05000000000000000000" pitchFamily="2" charset="2"/>
              <a:buChar char="v"/>
            </a:pPr>
            <a:r>
              <a:rPr lang="es-ES" dirty="0"/>
              <a:t>Iremos a </a:t>
            </a:r>
            <a:r>
              <a:rPr lang="es-ES" b="1" dirty="0"/>
              <a:t>Archivos o Gestor de archivos </a:t>
            </a:r>
            <a:r>
              <a:rPr lang="es-ES" dirty="0"/>
              <a:t>y eliminaremos lo que queramos. </a:t>
            </a:r>
          </a:p>
        </p:txBody>
      </p:sp>
      <p:sp>
        <p:nvSpPr>
          <p:cNvPr id="3" name="Marcador de texto 2">
            <a:extLst>
              <a:ext uri="{FF2B5EF4-FFF2-40B4-BE49-F238E27FC236}">
                <a16:creationId xmlns:a16="http://schemas.microsoft.com/office/drawing/2014/main" xmlns="" id="{DAA21B5E-D44E-4ABA-AC7A-20880539D757}"/>
              </a:ext>
            </a:extLst>
          </p:cNvPr>
          <p:cNvSpPr>
            <a:spLocks noGrp="1"/>
          </p:cNvSpPr>
          <p:nvPr>
            <p:ph type="body" sz="quarter" idx="13"/>
          </p:nvPr>
        </p:nvSpPr>
        <p:spPr/>
        <p:txBody>
          <a:bodyPr>
            <a:normAutofit fontScale="92500" lnSpcReduction="10000"/>
          </a:bodyPr>
          <a:lstStyle/>
          <a:p>
            <a:r>
              <a:rPr lang="es-ES" sz="2000" dirty="0"/>
              <a:t>9.1 GESTIÓN DE LA MEMORIA DEL DISPOSITIVO ANDROID</a:t>
            </a:r>
          </a:p>
        </p:txBody>
      </p:sp>
      <p:pic>
        <p:nvPicPr>
          <p:cNvPr id="12" name="Gráfico 11">
            <a:extLst>
              <a:ext uri="{FF2B5EF4-FFF2-40B4-BE49-F238E27FC236}">
                <a16:creationId xmlns:a16="http://schemas.microsoft.com/office/drawing/2014/main" xmlns="" id="{0A4E3844-C443-4B15-9ADC-C5220004CB0C}"/>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xmlns="" r:embed="rId4"/>
              </a:ext>
            </a:extLst>
          </a:blip>
          <a:stretch>
            <a:fillRect/>
          </a:stretch>
        </p:blipFill>
        <p:spPr>
          <a:xfrm>
            <a:off x="162762" y="6010083"/>
            <a:ext cx="689808" cy="689808"/>
          </a:xfrm>
          <a:prstGeom prst="rect">
            <a:avLst/>
          </a:prstGeom>
        </p:spPr>
      </p:pic>
      <p:pic>
        <p:nvPicPr>
          <p:cNvPr id="15" name="Imagen 14" descr="Imagen que contiene dibujo&#10;&#10;Descripción generada automáticamente">
            <a:extLst>
              <a:ext uri="{FF2B5EF4-FFF2-40B4-BE49-F238E27FC236}">
                <a16:creationId xmlns:a16="http://schemas.microsoft.com/office/drawing/2014/main" xmlns="" id="{C4421A5C-2E82-4F68-8E10-B22543F262FB}"/>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62762" y="6009938"/>
            <a:ext cx="691200" cy="691200"/>
          </a:xfrm>
          <a:prstGeom prst="rect">
            <a:avLst/>
          </a:prstGeom>
        </p:spPr>
      </p:pic>
      <p:pic>
        <p:nvPicPr>
          <p:cNvPr id="7" name="Imagen 6" descr="Captura de pantalla de un celular&#10;&#10;Descripción generada automáticamente">
            <a:extLst>
              <a:ext uri="{FF2B5EF4-FFF2-40B4-BE49-F238E27FC236}">
                <a16:creationId xmlns:a16="http://schemas.microsoft.com/office/drawing/2014/main" xmlns="" id="{3F55F951-BD31-4012-8913-480A85731D59}"/>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489955" y="1473201"/>
            <a:ext cx="2489361" cy="4680000"/>
          </a:xfrm>
          <a:prstGeom prst="rect">
            <a:avLst/>
          </a:prstGeom>
        </p:spPr>
      </p:pic>
    </p:spTree>
    <p:extLst>
      <p:ext uri="{BB962C8B-B14F-4D97-AF65-F5344CB8AC3E}">
        <p14:creationId xmlns:p14="http://schemas.microsoft.com/office/powerpoint/2010/main" val="194170903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Diagrama de flujo: terminador 15">
            <a:extLst>
              <a:ext uri="{FF2B5EF4-FFF2-40B4-BE49-F238E27FC236}">
                <a16:creationId xmlns:a16="http://schemas.microsoft.com/office/drawing/2014/main" xmlns="" id="{8757A189-C7CA-4DBD-A1D3-A987D49FDF72}"/>
              </a:ext>
            </a:extLst>
          </p:cNvPr>
          <p:cNvSpPr/>
          <p:nvPr/>
        </p:nvSpPr>
        <p:spPr>
          <a:xfrm>
            <a:off x="-986590"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6" name="Marcador de texto 5">
            <a:extLst>
              <a:ext uri="{FF2B5EF4-FFF2-40B4-BE49-F238E27FC236}">
                <a16:creationId xmlns:a16="http://schemas.microsoft.com/office/drawing/2014/main" xmlns="" id="{CB14C6D2-FE18-4834-860A-53E4948112BE}"/>
              </a:ext>
            </a:extLst>
          </p:cNvPr>
          <p:cNvSpPr>
            <a:spLocks noGrp="1"/>
          </p:cNvSpPr>
          <p:nvPr>
            <p:ph type="body" sz="quarter" idx="15"/>
          </p:nvPr>
        </p:nvSpPr>
        <p:spPr>
          <a:xfrm>
            <a:off x="5486400" y="1473200"/>
            <a:ext cx="6426200" cy="1361439"/>
          </a:xfrm>
        </p:spPr>
        <p:txBody>
          <a:bodyPr>
            <a:normAutofit/>
          </a:bodyPr>
          <a:lstStyle/>
          <a:p>
            <a:r>
              <a:rPr lang="es-ES" sz="1800" b="0" dirty="0"/>
              <a:t>En el caso de </a:t>
            </a:r>
            <a:r>
              <a:rPr lang="es-ES" sz="1800" dirty="0"/>
              <a:t>iOS</a:t>
            </a:r>
            <a:r>
              <a:rPr lang="es-ES" sz="1800" b="0" dirty="0"/>
              <a:t>, podemos consultar el almacenamiento desde </a:t>
            </a:r>
            <a:r>
              <a:rPr lang="es-ES" sz="1800" dirty="0"/>
              <a:t>Ajustes &gt; General &gt; Almacenamiento del dispositivo</a:t>
            </a:r>
            <a:r>
              <a:rPr lang="es-ES" sz="1800" b="0" dirty="0"/>
              <a:t>. Dentro, dispondremos de algunas recomendaciones para liberar espacio, como </a:t>
            </a:r>
            <a:r>
              <a:rPr lang="es-ES" sz="1800" dirty="0"/>
              <a:t>Desinstalar apps no utilizadas</a:t>
            </a:r>
            <a:r>
              <a:rPr lang="es-ES" sz="1800" b="0" dirty="0"/>
              <a:t>. </a:t>
            </a:r>
          </a:p>
        </p:txBody>
      </p:sp>
      <p:sp>
        <p:nvSpPr>
          <p:cNvPr id="2" name="Marcador de texto 1">
            <a:extLst>
              <a:ext uri="{FF2B5EF4-FFF2-40B4-BE49-F238E27FC236}">
                <a16:creationId xmlns:a16="http://schemas.microsoft.com/office/drawing/2014/main" xmlns="" id="{6C4AAB23-B317-4CA3-8331-8F50BF699396}"/>
              </a:ext>
            </a:extLst>
          </p:cNvPr>
          <p:cNvSpPr>
            <a:spLocks noGrp="1"/>
          </p:cNvSpPr>
          <p:nvPr>
            <p:ph type="body" sz="quarter" idx="16"/>
          </p:nvPr>
        </p:nvSpPr>
        <p:spPr>
          <a:xfrm>
            <a:off x="5486400" y="3127248"/>
            <a:ext cx="6426200" cy="2810001"/>
          </a:xfrm>
        </p:spPr>
        <p:txBody>
          <a:bodyPr/>
          <a:lstStyle/>
          <a:p>
            <a:pPr marL="285750" indent="-285750">
              <a:buClr>
                <a:srgbClr val="CD2D37"/>
              </a:buClr>
              <a:buFont typeface="Wingdings" panose="05000000000000000000" pitchFamily="2" charset="2"/>
              <a:buChar char="v"/>
            </a:pPr>
            <a:r>
              <a:rPr lang="es-ES" b="1" dirty="0"/>
              <a:t>Desinstalar app</a:t>
            </a:r>
            <a:r>
              <a:rPr lang="es-ES" dirty="0"/>
              <a:t>.</a:t>
            </a:r>
          </a:p>
          <a:p>
            <a:pPr marL="285750" indent="-285750">
              <a:buClr>
                <a:srgbClr val="CD2D37"/>
              </a:buClr>
              <a:buFont typeface="Wingdings" panose="05000000000000000000" pitchFamily="2" charset="2"/>
              <a:buChar char="v"/>
            </a:pPr>
            <a:r>
              <a:rPr lang="es-ES" b="1" dirty="0"/>
              <a:t>Eliminar app</a:t>
            </a:r>
            <a:r>
              <a:rPr lang="es-ES" dirty="0"/>
              <a:t>.</a:t>
            </a:r>
          </a:p>
          <a:p>
            <a:pPr marL="0" indent="0">
              <a:buClr>
                <a:srgbClr val="CD2D37"/>
              </a:buClr>
              <a:buNone/>
            </a:pPr>
            <a:endParaRPr lang="es-ES" dirty="0"/>
          </a:p>
        </p:txBody>
      </p:sp>
      <p:sp>
        <p:nvSpPr>
          <p:cNvPr id="3" name="Marcador de texto 2">
            <a:extLst>
              <a:ext uri="{FF2B5EF4-FFF2-40B4-BE49-F238E27FC236}">
                <a16:creationId xmlns:a16="http://schemas.microsoft.com/office/drawing/2014/main" xmlns="" id="{DAA21B5E-D44E-4ABA-AC7A-20880539D757}"/>
              </a:ext>
            </a:extLst>
          </p:cNvPr>
          <p:cNvSpPr>
            <a:spLocks noGrp="1"/>
          </p:cNvSpPr>
          <p:nvPr>
            <p:ph type="body" sz="quarter" idx="13"/>
          </p:nvPr>
        </p:nvSpPr>
        <p:spPr/>
        <p:txBody>
          <a:bodyPr>
            <a:normAutofit/>
          </a:bodyPr>
          <a:lstStyle/>
          <a:p>
            <a:r>
              <a:rPr lang="es-ES" sz="2000" dirty="0"/>
              <a:t>9.2 GESTIÓN DE LA MEMORIA DEL DISPOSITIVO iOS</a:t>
            </a:r>
          </a:p>
        </p:txBody>
      </p:sp>
      <p:pic>
        <p:nvPicPr>
          <p:cNvPr id="12" name="Gráfico 11">
            <a:extLst>
              <a:ext uri="{FF2B5EF4-FFF2-40B4-BE49-F238E27FC236}">
                <a16:creationId xmlns:a16="http://schemas.microsoft.com/office/drawing/2014/main" xmlns="" id="{0A4E3844-C443-4B15-9ADC-C5220004CB0C}"/>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xmlns="" r:embed="rId4"/>
              </a:ext>
            </a:extLst>
          </a:blip>
          <a:stretch>
            <a:fillRect/>
          </a:stretch>
        </p:blipFill>
        <p:spPr>
          <a:xfrm>
            <a:off x="162762" y="6010083"/>
            <a:ext cx="689808" cy="689808"/>
          </a:xfrm>
          <a:prstGeom prst="rect">
            <a:avLst/>
          </a:prstGeom>
        </p:spPr>
      </p:pic>
      <p:pic>
        <p:nvPicPr>
          <p:cNvPr id="15" name="Imagen 14" descr="Imagen que contiene dibujo&#10;&#10;Descripción generada automáticamente">
            <a:extLst>
              <a:ext uri="{FF2B5EF4-FFF2-40B4-BE49-F238E27FC236}">
                <a16:creationId xmlns:a16="http://schemas.microsoft.com/office/drawing/2014/main" xmlns="" id="{C4421A5C-2E82-4F68-8E10-B22543F262FB}"/>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62762" y="6009938"/>
            <a:ext cx="691200" cy="691200"/>
          </a:xfrm>
          <a:prstGeom prst="rect">
            <a:avLst/>
          </a:prstGeom>
        </p:spPr>
      </p:pic>
      <p:pic>
        <p:nvPicPr>
          <p:cNvPr id="9" name="Gráfico 8">
            <a:extLst>
              <a:ext uri="{FF2B5EF4-FFF2-40B4-BE49-F238E27FC236}">
                <a16:creationId xmlns:a16="http://schemas.microsoft.com/office/drawing/2014/main" xmlns="" id="{120C7882-712F-4ADC-998B-A201F06130DA}"/>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xmlns="" r:embed="rId4"/>
              </a:ext>
            </a:extLst>
          </a:blip>
          <a:stretch>
            <a:fillRect/>
          </a:stretch>
        </p:blipFill>
        <p:spPr>
          <a:xfrm>
            <a:off x="170780" y="6010083"/>
            <a:ext cx="689808" cy="689808"/>
          </a:xfrm>
          <a:prstGeom prst="rect">
            <a:avLst/>
          </a:prstGeom>
        </p:spPr>
      </p:pic>
      <p:pic>
        <p:nvPicPr>
          <p:cNvPr id="7" name="Imagen 6" descr="Imagen que contiene monitor, negro, pantalla, estacionado&#10;&#10;Descripción generada automáticamente">
            <a:extLst>
              <a:ext uri="{FF2B5EF4-FFF2-40B4-BE49-F238E27FC236}">
                <a16:creationId xmlns:a16="http://schemas.microsoft.com/office/drawing/2014/main" xmlns="" id="{75AE1979-8BFC-4E68-B439-2C5020F2C5D4}"/>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716026" y="1473200"/>
            <a:ext cx="3040936" cy="4680000"/>
          </a:xfrm>
          <a:prstGeom prst="rect">
            <a:avLst/>
          </a:prstGeom>
        </p:spPr>
      </p:pic>
    </p:spTree>
    <p:extLst>
      <p:ext uri="{BB962C8B-B14F-4D97-AF65-F5344CB8AC3E}">
        <p14:creationId xmlns:p14="http://schemas.microsoft.com/office/powerpoint/2010/main" val="143218639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texto 6">
            <a:extLst>
              <a:ext uri="{FF2B5EF4-FFF2-40B4-BE49-F238E27FC236}">
                <a16:creationId xmlns:a16="http://schemas.microsoft.com/office/drawing/2014/main" xmlns="" id="{1A144AE1-3451-4E58-B644-6B279B5EBDC3}"/>
              </a:ext>
            </a:extLst>
          </p:cNvPr>
          <p:cNvSpPr>
            <a:spLocks noGrp="1"/>
          </p:cNvSpPr>
          <p:nvPr>
            <p:ph type="body" sz="quarter" idx="15"/>
          </p:nvPr>
        </p:nvSpPr>
        <p:spPr/>
        <p:txBody>
          <a:bodyPr>
            <a:normAutofit/>
          </a:bodyPr>
          <a:lstStyle/>
          <a:p>
            <a:r>
              <a:rPr lang="es-ES" sz="1800" dirty="0"/>
              <a:t>Actividad 5</a:t>
            </a:r>
          </a:p>
        </p:txBody>
      </p:sp>
      <p:sp>
        <p:nvSpPr>
          <p:cNvPr id="6" name="Marcador de texto 5">
            <a:extLst>
              <a:ext uri="{FF2B5EF4-FFF2-40B4-BE49-F238E27FC236}">
                <a16:creationId xmlns:a16="http://schemas.microsoft.com/office/drawing/2014/main" xmlns="" id="{D4E1781C-9129-4465-8689-093B9AB46926}"/>
              </a:ext>
            </a:extLst>
          </p:cNvPr>
          <p:cNvSpPr>
            <a:spLocks noGrp="1"/>
          </p:cNvSpPr>
          <p:nvPr>
            <p:ph type="body" sz="quarter" idx="13"/>
          </p:nvPr>
        </p:nvSpPr>
        <p:spPr>
          <a:xfrm>
            <a:off x="346075" y="437298"/>
            <a:ext cx="6819223" cy="681102"/>
          </a:xfrm>
        </p:spPr>
        <p:txBody>
          <a:bodyPr>
            <a:normAutofit/>
          </a:bodyPr>
          <a:lstStyle/>
          <a:p>
            <a:r>
              <a:rPr lang="es-ES" sz="2000" dirty="0"/>
              <a:t>9.3 GESTIÓN DE LA MEMORIA DEL DISPOSITIVO</a:t>
            </a:r>
          </a:p>
        </p:txBody>
      </p:sp>
      <p:sp>
        <p:nvSpPr>
          <p:cNvPr id="8" name="Marcador de texto 7">
            <a:extLst>
              <a:ext uri="{FF2B5EF4-FFF2-40B4-BE49-F238E27FC236}">
                <a16:creationId xmlns:a16="http://schemas.microsoft.com/office/drawing/2014/main" xmlns="" id="{E485E05B-7CD0-4B15-A4D5-FFF9D445307B}"/>
              </a:ext>
            </a:extLst>
          </p:cNvPr>
          <p:cNvSpPr>
            <a:spLocks noGrp="1"/>
          </p:cNvSpPr>
          <p:nvPr>
            <p:ph type="body" sz="quarter" idx="16"/>
          </p:nvPr>
        </p:nvSpPr>
        <p:spPr>
          <a:xfrm>
            <a:off x="5016843" y="2266262"/>
            <a:ext cx="6895758" cy="2427658"/>
          </a:xfrm>
        </p:spPr>
        <p:txBody>
          <a:bodyPr>
            <a:normAutofit/>
          </a:bodyPr>
          <a:lstStyle/>
          <a:p>
            <a:r>
              <a:rPr lang="es-ES" dirty="0"/>
              <a:t>Si descuidamos la memoria de nuestro dispositivo, puede que acabemos quedándonos sin espacio muy pronto. Ya sean fotografías vídeos o apps que no utilizas, una limpieza a tiempo te ayudará en el futuro. Accede a la configuración y haz una limpieza ligera para disponer de espacio suficiente para futuras actualizaciones de seguridad, por ejemplo.</a:t>
            </a:r>
          </a:p>
        </p:txBody>
      </p:sp>
      <p:sp>
        <p:nvSpPr>
          <p:cNvPr id="9" name="Diagrama de flujo: terminador 8">
            <a:extLst>
              <a:ext uri="{FF2B5EF4-FFF2-40B4-BE49-F238E27FC236}">
                <a16:creationId xmlns:a16="http://schemas.microsoft.com/office/drawing/2014/main" xmlns="" id="{31865988-5785-408D-BDD6-84B7F07CA2DE}"/>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áfico 9">
            <a:extLst>
              <a:ext uri="{FF2B5EF4-FFF2-40B4-BE49-F238E27FC236}">
                <a16:creationId xmlns:a16="http://schemas.microsoft.com/office/drawing/2014/main" xmlns="" id="{B80E5A69-6D8B-401A-8B81-37C3D06C7BB0}"/>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xmlns="" r:embed="rId4"/>
              </a:ext>
            </a:extLst>
          </a:blip>
          <a:stretch>
            <a:fillRect/>
          </a:stretch>
        </p:blipFill>
        <p:spPr>
          <a:xfrm>
            <a:off x="161370" y="6010083"/>
            <a:ext cx="691200" cy="691200"/>
          </a:xfrm>
          <a:prstGeom prst="rect">
            <a:avLst/>
          </a:prstGeom>
        </p:spPr>
      </p:pic>
      <p:pic>
        <p:nvPicPr>
          <p:cNvPr id="11" name="Gráfico 10">
            <a:extLst>
              <a:ext uri="{FF2B5EF4-FFF2-40B4-BE49-F238E27FC236}">
                <a16:creationId xmlns:a16="http://schemas.microsoft.com/office/drawing/2014/main" xmlns="" id="{49B8A0CA-909C-4551-BBD9-2B074E6057E2}"/>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xmlns="" r:embed="rId6"/>
              </a:ext>
            </a:extLst>
          </a:blip>
          <a:stretch>
            <a:fillRect/>
          </a:stretch>
        </p:blipFill>
        <p:spPr>
          <a:xfrm>
            <a:off x="932780" y="6010083"/>
            <a:ext cx="689808" cy="689808"/>
          </a:xfrm>
          <a:prstGeom prst="rect">
            <a:avLst/>
          </a:prstGeom>
        </p:spPr>
      </p:pic>
      <p:pic>
        <p:nvPicPr>
          <p:cNvPr id="12" name="Gráfico 11">
            <a:extLst>
              <a:ext uri="{FF2B5EF4-FFF2-40B4-BE49-F238E27FC236}">
                <a16:creationId xmlns:a16="http://schemas.microsoft.com/office/drawing/2014/main" xmlns="" id="{725D29D7-6D53-428D-926A-9F2816049790}"/>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xmlns="" r:embed="rId8"/>
              </a:ext>
            </a:extLst>
          </a:blip>
          <a:stretch>
            <a:fillRect/>
          </a:stretch>
        </p:blipFill>
        <p:spPr>
          <a:xfrm>
            <a:off x="3318564" y="2112316"/>
            <a:ext cx="1360800" cy="1360800"/>
          </a:xfrm>
          <a:prstGeom prst="rect">
            <a:avLst/>
          </a:prstGeom>
        </p:spPr>
      </p:pic>
      <p:pic>
        <p:nvPicPr>
          <p:cNvPr id="13" name="Gráfico 12">
            <a:extLst>
              <a:ext uri="{FF2B5EF4-FFF2-40B4-BE49-F238E27FC236}">
                <a16:creationId xmlns:a16="http://schemas.microsoft.com/office/drawing/2014/main" xmlns="" id="{6B0641DB-74D9-4C2C-A372-204385BD5614}"/>
              </a:ext>
            </a:extLst>
          </p:cNvPr>
          <p:cNvPicPr>
            <a:picLocks noChangeAspect="1"/>
          </p:cNvPicPr>
          <p:nvPr/>
        </p:nvPicPr>
        <p:blipFill>
          <a:blip r:embed="rId9" cstate="screen">
            <a:extLst>
              <a:ext uri="{28A0092B-C50C-407E-A947-70E740481C1C}">
                <a14:useLocalDpi xmlns:a14="http://schemas.microsoft.com/office/drawing/2010/main"/>
              </a:ext>
              <a:ext uri="{96DAC541-7B7A-43D3-8B79-37D633B846F1}">
                <asvg:svgBlip xmlns:asvg="http://schemas.microsoft.com/office/drawing/2016/SVG/main" xmlns="" r:embed="rId10"/>
              </a:ext>
            </a:extLst>
          </a:blip>
          <a:stretch>
            <a:fillRect/>
          </a:stretch>
        </p:blipFill>
        <p:spPr>
          <a:xfrm>
            <a:off x="0" y="2351199"/>
            <a:ext cx="3610379" cy="3564093"/>
          </a:xfrm>
          <a:prstGeom prst="rect">
            <a:avLst/>
          </a:prstGeom>
        </p:spPr>
      </p:pic>
      <p:pic>
        <p:nvPicPr>
          <p:cNvPr id="16" name="Gráfico 15">
            <a:extLst>
              <a:ext uri="{FF2B5EF4-FFF2-40B4-BE49-F238E27FC236}">
                <a16:creationId xmlns:a16="http://schemas.microsoft.com/office/drawing/2014/main" xmlns="" id="{3F71523E-25F1-4F0F-BA91-03C93BAAE4D0}"/>
              </a:ext>
            </a:extLst>
          </p:cNvPr>
          <p:cNvPicPr>
            <a:picLocks noChangeAspect="1"/>
          </p:cNvPicPr>
          <p:nvPr/>
        </p:nvPicPr>
        <p:blipFill>
          <a:blip r:embed="rId11" cstate="screen">
            <a:extLst>
              <a:ext uri="{28A0092B-C50C-407E-A947-70E740481C1C}">
                <a14:useLocalDpi xmlns:a14="http://schemas.microsoft.com/office/drawing/2010/main"/>
              </a:ext>
              <a:ext uri="{96DAC541-7B7A-43D3-8B79-37D633B846F1}">
                <asvg:svgBlip xmlns:asvg="http://schemas.microsoft.com/office/drawing/2016/SVG/main" xmlns="" r:embed="rId12"/>
              </a:ext>
            </a:extLst>
          </a:blip>
          <a:stretch>
            <a:fillRect/>
          </a:stretch>
        </p:blipFill>
        <p:spPr>
          <a:xfrm>
            <a:off x="3610379" y="3806497"/>
            <a:ext cx="2084202" cy="2492705"/>
          </a:xfrm>
          <a:prstGeom prst="rect">
            <a:avLst/>
          </a:prstGeom>
        </p:spPr>
      </p:pic>
      <p:sp>
        <p:nvSpPr>
          <p:cNvPr id="14" name="Diagrama de flujo: terminador 13">
            <a:extLst>
              <a:ext uri="{FF2B5EF4-FFF2-40B4-BE49-F238E27FC236}">
                <a16:creationId xmlns:a16="http://schemas.microsoft.com/office/drawing/2014/main" xmlns="" id="{121A5D34-881A-450D-A3D7-FB4F026B2586}"/>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15" name="Gráfico 14">
            <a:extLst>
              <a:ext uri="{FF2B5EF4-FFF2-40B4-BE49-F238E27FC236}">
                <a16:creationId xmlns:a16="http://schemas.microsoft.com/office/drawing/2014/main" xmlns="" id="{78ACBAD9-E4F0-4184-BDC1-9AD54A09C2C0}"/>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xmlns="" r:embed="rId6"/>
              </a:ext>
            </a:extLst>
          </a:blip>
          <a:stretch>
            <a:fillRect/>
          </a:stretch>
        </p:blipFill>
        <p:spPr>
          <a:xfrm>
            <a:off x="932780" y="6010083"/>
            <a:ext cx="689808" cy="689808"/>
          </a:xfrm>
          <a:prstGeom prst="rect">
            <a:avLst/>
          </a:prstGeom>
        </p:spPr>
      </p:pic>
      <p:pic>
        <p:nvPicPr>
          <p:cNvPr id="17" name="Imagen 16" descr="Imagen que contiene dibujo&#10;&#10;Descripción generada automáticamente">
            <a:extLst>
              <a:ext uri="{FF2B5EF4-FFF2-40B4-BE49-F238E27FC236}">
                <a16:creationId xmlns:a16="http://schemas.microsoft.com/office/drawing/2014/main" xmlns="" id="{9B20042B-B3DA-40CD-BB7F-6DDEBA845875}"/>
              </a:ext>
            </a:extLst>
          </p:cNvPr>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161370" y="6008987"/>
            <a:ext cx="691200" cy="691200"/>
          </a:xfrm>
          <a:prstGeom prst="rect">
            <a:avLst/>
          </a:prstGeom>
        </p:spPr>
      </p:pic>
    </p:spTree>
    <p:extLst>
      <p:ext uri="{BB962C8B-B14F-4D97-AF65-F5344CB8AC3E}">
        <p14:creationId xmlns:p14="http://schemas.microsoft.com/office/powerpoint/2010/main" val="335331971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texto 5">
            <a:extLst>
              <a:ext uri="{FF2B5EF4-FFF2-40B4-BE49-F238E27FC236}">
                <a16:creationId xmlns:a16="http://schemas.microsoft.com/office/drawing/2014/main" xmlns="" id="{7AE8F161-BDE2-4A9A-BFFF-B36A812E4FCC}"/>
              </a:ext>
            </a:extLst>
          </p:cNvPr>
          <p:cNvSpPr>
            <a:spLocks noGrp="1"/>
          </p:cNvSpPr>
          <p:nvPr>
            <p:ph type="body" sz="quarter" idx="15"/>
          </p:nvPr>
        </p:nvSpPr>
        <p:spPr>
          <a:xfrm>
            <a:off x="346075" y="1473200"/>
            <a:ext cx="11566525" cy="781903"/>
          </a:xfrm>
        </p:spPr>
        <p:txBody>
          <a:bodyPr>
            <a:normAutofit/>
          </a:bodyPr>
          <a:lstStyle/>
          <a:p>
            <a:r>
              <a:rPr lang="es-ES" sz="1800" dirty="0"/>
              <a:t>La nube nos permite disponer de un servicio de almacenamiento en la Red </a:t>
            </a:r>
            <a:r>
              <a:rPr lang="es-ES" sz="1800" b="0" dirty="0"/>
              <a:t>para no tener que estar constantemente eliminando u organizando la información de nuestro dispositivo. </a:t>
            </a:r>
            <a:endParaRPr lang="es-ES" sz="1800" dirty="0"/>
          </a:p>
        </p:txBody>
      </p:sp>
      <p:sp>
        <p:nvSpPr>
          <p:cNvPr id="3" name="Marcador de texto 2">
            <a:extLst>
              <a:ext uri="{FF2B5EF4-FFF2-40B4-BE49-F238E27FC236}">
                <a16:creationId xmlns:a16="http://schemas.microsoft.com/office/drawing/2014/main" xmlns="" id="{49EF7BC4-950D-4E61-8E9D-C1D051702C03}"/>
              </a:ext>
            </a:extLst>
          </p:cNvPr>
          <p:cNvSpPr>
            <a:spLocks noGrp="1"/>
          </p:cNvSpPr>
          <p:nvPr>
            <p:ph type="body" sz="quarter" idx="13"/>
          </p:nvPr>
        </p:nvSpPr>
        <p:spPr>
          <a:xfrm>
            <a:off x="346075" y="437297"/>
            <a:ext cx="6819223" cy="781903"/>
          </a:xfrm>
        </p:spPr>
        <p:txBody>
          <a:bodyPr>
            <a:normAutofit/>
          </a:bodyPr>
          <a:lstStyle/>
          <a:p>
            <a:r>
              <a:rPr lang="es-ES" sz="2000" dirty="0"/>
              <a:t>10. GUARDANDO MIS ARCHIVOS EN LA NUBE DE FORMA AUTOMÁTICA</a:t>
            </a:r>
          </a:p>
        </p:txBody>
      </p:sp>
      <p:sp>
        <p:nvSpPr>
          <p:cNvPr id="8" name="Diagrama de flujo: terminador 7">
            <a:extLst>
              <a:ext uri="{FF2B5EF4-FFF2-40B4-BE49-F238E27FC236}">
                <a16:creationId xmlns:a16="http://schemas.microsoft.com/office/drawing/2014/main" xmlns="" id="{4F498865-D2DF-48E8-B2FA-633785868DAA}"/>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9" name="Gráfico 8">
            <a:extLst>
              <a:ext uri="{FF2B5EF4-FFF2-40B4-BE49-F238E27FC236}">
                <a16:creationId xmlns:a16="http://schemas.microsoft.com/office/drawing/2014/main" xmlns="" id="{6F3C39B8-5E8D-4F10-BC78-435164751345}"/>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xmlns="" r:embed="rId4"/>
              </a:ext>
            </a:extLst>
          </a:blip>
          <a:stretch>
            <a:fillRect/>
          </a:stretch>
        </p:blipFill>
        <p:spPr>
          <a:xfrm>
            <a:off x="161370" y="6010083"/>
            <a:ext cx="691200" cy="691200"/>
          </a:xfrm>
          <a:prstGeom prst="rect">
            <a:avLst/>
          </a:prstGeom>
        </p:spPr>
      </p:pic>
      <p:pic>
        <p:nvPicPr>
          <p:cNvPr id="10" name="Gráfico 9">
            <a:extLst>
              <a:ext uri="{FF2B5EF4-FFF2-40B4-BE49-F238E27FC236}">
                <a16:creationId xmlns:a16="http://schemas.microsoft.com/office/drawing/2014/main" xmlns="" id="{73620FBB-7EE8-438A-A000-FFEBD85569A3}"/>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xmlns="" r:embed="rId6"/>
              </a:ext>
            </a:extLst>
          </a:blip>
          <a:stretch>
            <a:fillRect/>
          </a:stretch>
        </p:blipFill>
        <p:spPr>
          <a:xfrm>
            <a:off x="932780" y="6010083"/>
            <a:ext cx="689808" cy="689808"/>
          </a:xfrm>
          <a:prstGeom prst="rect">
            <a:avLst/>
          </a:prstGeom>
        </p:spPr>
      </p:pic>
      <p:sp>
        <p:nvSpPr>
          <p:cNvPr id="12" name="Diagrama de flujo: terminador 11">
            <a:extLst>
              <a:ext uri="{FF2B5EF4-FFF2-40B4-BE49-F238E27FC236}">
                <a16:creationId xmlns:a16="http://schemas.microsoft.com/office/drawing/2014/main" xmlns="" id="{EE4CBF86-15BA-4B72-B50D-FA3C9A4D49F6}"/>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14" name="Gráfico 13">
            <a:extLst>
              <a:ext uri="{FF2B5EF4-FFF2-40B4-BE49-F238E27FC236}">
                <a16:creationId xmlns:a16="http://schemas.microsoft.com/office/drawing/2014/main" xmlns="" id="{919E90C1-C61C-4CCC-B4BD-3AB7B8CAE951}"/>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xmlns="" r:embed="rId6"/>
              </a:ext>
            </a:extLst>
          </a:blip>
          <a:stretch>
            <a:fillRect/>
          </a:stretch>
        </p:blipFill>
        <p:spPr>
          <a:xfrm>
            <a:off x="932780" y="6010083"/>
            <a:ext cx="689808" cy="689808"/>
          </a:xfrm>
          <a:prstGeom prst="rect">
            <a:avLst/>
          </a:prstGeom>
        </p:spPr>
      </p:pic>
      <p:pic>
        <p:nvPicPr>
          <p:cNvPr id="16" name="Imagen 15" descr="Imagen que contiene dibujo&#10;&#10;Descripción generada automáticamente">
            <a:extLst>
              <a:ext uri="{FF2B5EF4-FFF2-40B4-BE49-F238E27FC236}">
                <a16:creationId xmlns:a16="http://schemas.microsoft.com/office/drawing/2014/main" xmlns="" id="{9CECCBA5-BE87-4D8F-8F41-5B578A602882}"/>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61370" y="6008987"/>
            <a:ext cx="691200" cy="691200"/>
          </a:xfrm>
          <a:prstGeom prst="rect">
            <a:avLst/>
          </a:prstGeom>
        </p:spPr>
      </p:pic>
      <p:sp>
        <p:nvSpPr>
          <p:cNvPr id="17" name="Marcador de texto 5">
            <a:extLst>
              <a:ext uri="{FF2B5EF4-FFF2-40B4-BE49-F238E27FC236}">
                <a16:creationId xmlns:a16="http://schemas.microsoft.com/office/drawing/2014/main" xmlns="" id="{EC98E13D-CBF0-4F1B-8BEA-FD8C58F46EC2}"/>
              </a:ext>
            </a:extLst>
          </p:cNvPr>
          <p:cNvSpPr txBox="1">
            <a:spLocks/>
          </p:cNvSpPr>
          <p:nvPr/>
        </p:nvSpPr>
        <p:spPr>
          <a:xfrm>
            <a:off x="346075" y="3207895"/>
            <a:ext cx="7506046" cy="877998"/>
          </a:xfrm>
          <a:prstGeom prst="rect">
            <a:avLst/>
          </a:prstGeom>
        </p:spPr>
        <p:txBody>
          <a:bodyPr vert="horz" lIns="0" tIns="0" rIns="0" bIns="0" rtlCol="0">
            <a:normAutofit/>
          </a:bodyPr>
          <a:lstStyle>
            <a:lvl1pPr marL="0" indent="0" algn="l" defTabSz="914400" rtl="0" eaLnBrk="1" latinLnBrk="0" hangingPunct="1">
              <a:lnSpc>
                <a:spcPct val="90000"/>
              </a:lnSpc>
              <a:spcBef>
                <a:spcPts val="1000"/>
              </a:spcBef>
              <a:buFontTx/>
              <a:buNone/>
              <a:defRPr sz="2400" b="1" kern="1200">
                <a:solidFill>
                  <a:srgbClr val="46546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sz="1800" dirty="0"/>
              <a:t>Además, nos permite disponer de un lugar donde almacenar nuestras copias de seguridad.</a:t>
            </a:r>
          </a:p>
        </p:txBody>
      </p:sp>
      <p:pic>
        <p:nvPicPr>
          <p:cNvPr id="19" name="Imagen 18">
            <a:extLst>
              <a:ext uri="{FF2B5EF4-FFF2-40B4-BE49-F238E27FC236}">
                <a16:creationId xmlns:a16="http://schemas.microsoft.com/office/drawing/2014/main" xmlns="" id="{F8A9FE2A-4159-4B59-BD46-5964BB9EC084}"/>
              </a:ext>
            </a:extLst>
          </p:cNvPr>
          <p:cNvPicPr>
            <a:picLocks noChangeAspect="1"/>
          </p:cNvPicPr>
          <p:nvPr/>
        </p:nvPicPr>
        <p:blipFill>
          <a:blip r:embed="rId8" cstate="screen">
            <a:extLst>
              <a:ext uri="{28A0092B-C50C-407E-A947-70E740481C1C}">
                <a14:useLocalDpi xmlns:a14="http://schemas.microsoft.com/office/drawing/2010/main"/>
              </a:ext>
            </a:extLst>
          </a:blip>
          <a:srcRect/>
          <a:stretch/>
        </p:blipFill>
        <p:spPr>
          <a:xfrm>
            <a:off x="7165298" y="2064828"/>
            <a:ext cx="4338547" cy="5076139"/>
          </a:xfrm>
          <a:prstGeom prst="rect">
            <a:avLst/>
          </a:prstGeom>
        </p:spPr>
      </p:pic>
    </p:spTree>
    <p:extLst>
      <p:ext uri="{BB962C8B-B14F-4D97-AF65-F5344CB8AC3E}">
        <p14:creationId xmlns:p14="http://schemas.microsoft.com/office/powerpoint/2010/main" val="217484398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texto 5">
            <a:extLst>
              <a:ext uri="{FF2B5EF4-FFF2-40B4-BE49-F238E27FC236}">
                <a16:creationId xmlns:a16="http://schemas.microsoft.com/office/drawing/2014/main" xmlns="" id="{7AE8F161-BDE2-4A9A-BFFF-B36A812E4FCC}"/>
              </a:ext>
            </a:extLst>
          </p:cNvPr>
          <p:cNvSpPr>
            <a:spLocks noGrp="1"/>
          </p:cNvSpPr>
          <p:nvPr>
            <p:ph type="body" sz="quarter" idx="15"/>
          </p:nvPr>
        </p:nvSpPr>
        <p:spPr>
          <a:xfrm>
            <a:off x="346076" y="1473200"/>
            <a:ext cx="7727882" cy="2202687"/>
          </a:xfrm>
        </p:spPr>
        <p:txBody>
          <a:bodyPr>
            <a:normAutofit/>
          </a:bodyPr>
          <a:lstStyle/>
          <a:p>
            <a:r>
              <a:rPr lang="es-ES" sz="1800" b="0" dirty="0"/>
              <a:t>En </a:t>
            </a:r>
            <a:r>
              <a:rPr lang="es-ES" sz="1800" dirty="0"/>
              <a:t>Android</a:t>
            </a:r>
            <a:r>
              <a:rPr lang="es-ES" sz="1800" b="0" dirty="0"/>
              <a:t>, gracias a nuestra cuenta de Google tendremos acceso al almacenamiento en la nube de </a:t>
            </a:r>
            <a:r>
              <a:rPr lang="es-ES" sz="1800" dirty="0"/>
              <a:t>Google Drive y Google Fotos</a:t>
            </a:r>
            <a:r>
              <a:rPr lang="es-ES" sz="1800" b="0" dirty="0"/>
              <a:t>. </a:t>
            </a:r>
          </a:p>
          <a:p>
            <a:r>
              <a:rPr lang="es-ES" sz="1800" b="0" dirty="0"/>
              <a:t>Podemos configurarlo a nuestro gusto en </a:t>
            </a:r>
            <a:r>
              <a:rPr lang="es-ES" sz="1800" dirty="0"/>
              <a:t>Ajustes&gt; Cuenta y sincronización / Cuentas &gt; Google</a:t>
            </a:r>
          </a:p>
        </p:txBody>
      </p:sp>
      <p:sp>
        <p:nvSpPr>
          <p:cNvPr id="3" name="Marcador de texto 2">
            <a:extLst>
              <a:ext uri="{FF2B5EF4-FFF2-40B4-BE49-F238E27FC236}">
                <a16:creationId xmlns:a16="http://schemas.microsoft.com/office/drawing/2014/main" xmlns="" id="{49EF7BC4-950D-4E61-8E9D-C1D051702C03}"/>
              </a:ext>
            </a:extLst>
          </p:cNvPr>
          <p:cNvSpPr>
            <a:spLocks noGrp="1"/>
          </p:cNvSpPr>
          <p:nvPr>
            <p:ph type="body" sz="quarter" idx="13"/>
          </p:nvPr>
        </p:nvSpPr>
        <p:spPr>
          <a:xfrm>
            <a:off x="346075" y="437297"/>
            <a:ext cx="6819223" cy="781903"/>
          </a:xfrm>
        </p:spPr>
        <p:txBody>
          <a:bodyPr>
            <a:normAutofit/>
          </a:bodyPr>
          <a:lstStyle/>
          <a:p>
            <a:r>
              <a:rPr lang="es-ES" sz="2000" dirty="0"/>
              <a:t>10.1 GUARDANDO MIS ARCHIVOS EN LA NUBE DE FORMA AUTOMÁTICA ANDROID</a:t>
            </a:r>
          </a:p>
        </p:txBody>
      </p:sp>
      <p:sp>
        <p:nvSpPr>
          <p:cNvPr id="11" name="Diagrama de flujo: terminador 10">
            <a:extLst>
              <a:ext uri="{FF2B5EF4-FFF2-40B4-BE49-F238E27FC236}">
                <a16:creationId xmlns:a16="http://schemas.microsoft.com/office/drawing/2014/main" xmlns="" id="{7081116E-DA50-4F45-9C67-C12262F3C64A}"/>
              </a:ext>
            </a:extLst>
          </p:cNvPr>
          <p:cNvSpPr/>
          <p:nvPr/>
        </p:nvSpPr>
        <p:spPr>
          <a:xfrm>
            <a:off x="-986590"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13" name="Gráfico 12">
            <a:extLst>
              <a:ext uri="{FF2B5EF4-FFF2-40B4-BE49-F238E27FC236}">
                <a16:creationId xmlns:a16="http://schemas.microsoft.com/office/drawing/2014/main" xmlns="" id="{F580815D-63BB-4D39-901B-D3C80FD75F37}"/>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xmlns="" r:embed="rId4"/>
              </a:ext>
            </a:extLst>
          </a:blip>
          <a:stretch>
            <a:fillRect/>
          </a:stretch>
        </p:blipFill>
        <p:spPr>
          <a:xfrm>
            <a:off x="162762" y="6010083"/>
            <a:ext cx="689808" cy="689808"/>
          </a:xfrm>
          <a:prstGeom prst="rect">
            <a:avLst/>
          </a:prstGeom>
        </p:spPr>
      </p:pic>
      <p:pic>
        <p:nvPicPr>
          <p:cNvPr id="15" name="Imagen 14" descr="Imagen que contiene dibujo&#10;&#10;Descripción generada automáticamente">
            <a:extLst>
              <a:ext uri="{FF2B5EF4-FFF2-40B4-BE49-F238E27FC236}">
                <a16:creationId xmlns:a16="http://schemas.microsoft.com/office/drawing/2014/main" xmlns="" id="{A78EAC9E-4EB1-4B7B-969D-2EA0EF7CC9BC}"/>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62762" y="6009938"/>
            <a:ext cx="691200" cy="691200"/>
          </a:xfrm>
          <a:prstGeom prst="rect">
            <a:avLst/>
          </a:prstGeom>
        </p:spPr>
      </p:pic>
      <p:sp>
        <p:nvSpPr>
          <p:cNvPr id="18" name="Marcador de texto 1">
            <a:extLst>
              <a:ext uri="{FF2B5EF4-FFF2-40B4-BE49-F238E27FC236}">
                <a16:creationId xmlns:a16="http://schemas.microsoft.com/office/drawing/2014/main" xmlns="" id="{B9919C5D-5DAE-49F9-8837-F59174E46255}"/>
              </a:ext>
            </a:extLst>
          </p:cNvPr>
          <p:cNvSpPr>
            <a:spLocks noGrp="1"/>
          </p:cNvSpPr>
          <p:nvPr>
            <p:ph type="body" sz="quarter" idx="16"/>
          </p:nvPr>
        </p:nvSpPr>
        <p:spPr>
          <a:xfrm>
            <a:off x="346075" y="3058611"/>
            <a:ext cx="5294871" cy="2054563"/>
          </a:xfrm>
        </p:spPr>
        <p:txBody>
          <a:bodyPr>
            <a:normAutofit/>
          </a:bodyPr>
          <a:lstStyle/>
          <a:p>
            <a:pPr>
              <a:buClr>
                <a:srgbClr val="CD2D37"/>
              </a:buClr>
            </a:pPr>
            <a:r>
              <a:rPr lang="es-ES" dirty="0"/>
              <a:t>Para hacerlo de forma manual:</a:t>
            </a:r>
          </a:p>
          <a:p>
            <a:pPr>
              <a:buClr>
                <a:srgbClr val="CD2D37"/>
              </a:buClr>
            </a:pPr>
            <a:endParaRPr lang="es-ES" dirty="0"/>
          </a:p>
          <a:p>
            <a:pPr marL="285750" indent="-285750">
              <a:buClr>
                <a:srgbClr val="CD2D37"/>
              </a:buClr>
              <a:buFont typeface="Wingdings" panose="05000000000000000000" pitchFamily="2" charset="2"/>
              <a:buChar char="v"/>
            </a:pPr>
            <a:r>
              <a:rPr lang="es-ES" dirty="0"/>
              <a:t>Iremos a </a:t>
            </a:r>
            <a:r>
              <a:rPr lang="es-ES" b="1" dirty="0"/>
              <a:t>Ajustes / Gestor de archivos </a:t>
            </a:r>
            <a:r>
              <a:rPr lang="es-ES" dirty="0"/>
              <a:t>y </a:t>
            </a:r>
            <a:r>
              <a:rPr lang="es-ES" b="1" dirty="0"/>
              <a:t>Enviar</a:t>
            </a:r>
            <a:r>
              <a:rPr lang="es-ES" dirty="0"/>
              <a:t>.</a:t>
            </a:r>
          </a:p>
          <a:p>
            <a:pPr marL="285750" indent="-285750">
              <a:buClr>
                <a:srgbClr val="CD2D37"/>
              </a:buClr>
              <a:buFont typeface="Wingdings" panose="05000000000000000000" pitchFamily="2" charset="2"/>
              <a:buChar char="v"/>
            </a:pPr>
            <a:r>
              <a:rPr lang="es-ES" dirty="0"/>
              <a:t>Luego, seleccionaremos un servicio u otro..</a:t>
            </a:r>
          </a:p>
          <a:p>
            <a:pPr>
              <a:buClr>
                <a:srgbClr val="CD2D37"/>
              </a:buClr>
            </a:pPr>
            <a:endParaRPr lang="es-ES" dirty="0"/>
          </a:p>
        </p:txBody>
      </p:sp>
      <p:pic>
        <p:nvPicPr>
          <p:cNvPr id="20" name="Imagen 19" descr="Pantalla de un teléfono celular&#10;&#10;Descripción generada automáticamente">
            <a:extLst>
              <a:ext uri="{FF2B5EF4-FFF2-40B4-BE49-F238E27FC236}">
                <a16:creationId xmlns:a16="http://schemas.microsoft.com/office/drawing/2014/main" xmlns="" id="{7933006C-C431-4548-81D4-B0896FFA4437}"/>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8482519" y="1473200"/>
            <a:ext cx="2489362" cy="4680000"/>
          </a:xfrm>
          <a:prstGeom prst="rect">
            <a:avLst/>
          </a:prstGeom>
        </p:spPr>
      </p:pic>
    </p:spTree>
    <p:extLst>
      <p:ext uri="{BB962C8B-B14F-4D97-AF65-F5344CB8AC3E}">
        <p14:creationId xmlns:p14="http://schemas.microsoft.com/office/powerpoint/2010/main" val="123007788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texto 5">
            <a:extLst>
              <a:ext uri="{FF2B5EF4-FFF2-40B4-BE49-F238E27FC236}">
                <a16:creationId xmlns:a16="http://schemas.microsoft.com/office/drawing/2014/main" xmlns="" id="{7AE8F161-BDE2-4A9A-BFFF-B36A812E4FCC}"/>
              </a:ext>
            </a:extLst>
          </p:cNvPr>
          <p:cNvSpPr>
            <a:spLocks noGrp="1"/>
          </p:cNvSpPr>
          <p:nvPr>
            <p:ph type="body" sz="quarter" idx="15"/>
          </p:nvPr>
        </p:nvSpPr>
        <p:spPr>
          <a:xfrm>
            <a:off x="346075" y="1473200"/>
            <a:ext cx="11566525" cy="575733"/>
          </a:xfrm>
        </p:spPr>
        <p:txBody>
          <a:bodyPr>
            <a:normAutofit/>
          </a:bodyPr>
          <a:lstStyle/>
          <a:p>
            <a:r>
              <a:rPr lang="es-ES" sz="1800" b="0" dirty="0"/>
              <a:t>En </a:t>
            </a:r>
            <a:r>
              <a:rPr lang="es-ES" sz="1800" dirty="0"/>
              <a:t>iOS</a:t>
            </a:r>
            <a:r>
              <a:rPr lang="es-ES" sz="1800" b="0" dirty="0"/>
              <a:t> también hay disponible un servicio en la nube conocido como </a:t>
            </a:r>
            <a:r>
              <a:rPr lang="es-ES" sz="1800" dirty="0"/>
              <a:t>iCloud</a:t>
            </a:r>
            <a:r>
              <a:rPr lang="es-ES" sz="1800" b="0" dirty="0"/>
              <a:t>.</a:t>
            </a:r>
            <a:endParaRPr lang="es-ES" sz="1800" dirty="0"/>
          </a:p>
        </p:txBody>
      </p:sp>
      <p:sp>
        <p:nvSpPr>
          <p:cNvPr id="3" name="Marcador de texto 2">
            <a:extLst>
              <a:ext uri="{FF2B5EF4-FFF2-40B4-BE49-F238E27FC236}">
                <a16:creationId xmlns:a16="http://schemas.microsoft.com/office/drawing/2014/main" xmlns="" id="{49EF7BC4-950D-4E61-8E9D-C1D051702C03}"/>
              </a:ext>
            </a:extLst>
          </p:cNvPr>
          <p:cNvSpPr>
            <a:spLocks noGrp="1"/>
          </p:cNvSpPr>
          <p:nvPr>
            <p:ph type="body" sz="quarter" idx="13"/>
          </p:nvPr>
        </p:nvSpPr>
        <p:spPr>
          <a:xfrm>
            <a:off x="346075" y="437297"/>
            <a:ext cx="6819223" cy="781903"/>
          </a:xfrm>
        </p:spPr>
        <p:txBody>
          <a:bodyPr>
            <a:normAutofit/>
          </a:bodyPr>
          <a:lstStyle/>
          <a:p>
            <a:r>
              <a:rPr lang="es-ES" sz="2000" dirty="0"/>
              <a:t>10.2 GUARDANDO MIS ARCHIVOS EN LA NUBE DE FORMA AUTOMÁTICA ANDROID</a:t>
            </a:r>
          </a:p>
        </p:txBody>
      </p:sp>
      <p:sp>
        <p:nvSpPr>
          <p:cNvPr id="11" name="Diagrama de flujo: terminador 10">
            <a:extLst>
              <a:ext uri="{FF2B5EF4-FFF2-40B4-BE49-F238E27FC236}">
                <a16:creationId xmlns:a16="http://schemas.microsoft.com/office/drawing/2014/main" xmlns="" id="{7081116E-DA50-4F45-9C67-C12262F3C64A}"/>
              </a:ext>
            </a:extLst>
          </p:cNvPr>
          <p:cNvSpPr/>
          <p:nvPr/>
        </p:nvSpPr>
        <p:spPr>
          <a:xfrm>
            <a:off x="-986590"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13" name="Gráfico 12">
            <a:extLst>
              <a:ext uri="{FF2B5EF4-FFF2-40B4-BE49-F238E27FC236}">
                <a16:creationId xmlns:a16="http://schemas.microsoft.com/office/drawing/2014/main" xmlns="" id="{F580815D-63BB-4D39-901B-D3C80FD75F37}"/>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xmlns="" r:embed="rId4"/>
              </a:ext>
            </a:extLst>
          </a:blip>
          <a:stretch>
            <a:fillRect/>
          </a:stretch>
        </p:blipFill>
        <p:spPr>
          <a:xfrm>
            <a:off x="162762" y="6010083"/>
            <a:ext cx="689808" cy="689808"/>
          </a:xfrm>
          <a:prstGeom prst="rect">
            <a:avLst/>
          </a:prstGeom>
        </p:spPr>
      </p:pic>
      <p:pic>
        <p:nvPicPr>
          <p:cNvPr id="15" name="Imagen 14" descr="Imagen que contiene dibujo&#10;&#10;Descripción generada automáticamente">
            <a:extLst>
              <a:ext uri="{FF2B5EF4-FFF2-40B4-BE49-F238E27FC236}">
                <a16:creationId xmlns:a16="http://schemas.microsoft.com/office/drawing/2014/main" xmlns="" id="{A78EAC9E-4EB1-4B7B-969D-2EA0EF7CC9BC}"/>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62762" y="6009938"/>
            <a:ext cx="691200" cy="691200"/>
          </a:xfrm>
          <a:prstGeom prst="rect">
            <a:avLst/>
          </a:prstGeom>
        </p:spPr>
      </p:pic>
      <p:sp>
        <p:nvSpPr>
          <p:cNvPr id="18" name="Marcador de texto 1">
            <a:extLst>
              <a:ext uri="{FF2B5EF4-FFF2-40B4-BE49-F238E27FC236}">
                <a16:creationId xmlns:a16="http://schemas.microsoft.com/office/drawing/2014/main" xmlns="" id="{B9919C5D-5DAE-49F9-8837-F59174E46255}"/>
              </a:ext>
            </a:extLst>
          </p:cNvPr>
          <p:cNvSpPr>
            <a:spLocks noGrp="1"/>
          </p:cNvSpPr>
          <p:nvPr>
            <p:ph type="body" sz="quarter" idx="16"/>
          </p:nvPr>
        </p:nvSpPr>
        <p:spPr>
          <a:xfrm>
            <a:off x="346075" y="2729740"/>
            <a:ext cx="5294871" cy="2506135"/>
          </a:xfrm>
        </p:spPr>
        <p:txBody>
          <a:bodyPr>
            <a:normAutofit/>
          </a:bodyPr>
          <a:lstStyle/>
          <a:p>
            <a:pPr>
              <a:buClr>
                <a:srgbClr val="CD2D37"/>
              </a:buClr>
            </a:pPr>
            <a:r>
              <a:rPr lang="es-ES" dirty="0"/>
              <a:t>Para subir archivos a la nube:</a:t>
            </a:r>
          </a:p>
          <a:p>
            <a:pPr>
              <a:buClr>
                <a:srgbClr val="CD2D37"/>
              </a:buClr>
            </a:pPr>
            <a:endParaRPr lang="es-ES" dirty="0"/>
          </a:p>
          <a:p>
            <a:pPr marL="285750" indent="-285750">
              <a:buClr>
                <a:srgbClr val="CD2D37"/>
              </a:buClr>
              <a:buFont typeface="Wingdings" panose="05000000000000000000" pitchFamily="2" charset="2"/>
              <a:buChar char="v"/>
            </a:pPr>
            <a:r>
              <a:rPr lang="es-ES" dirty="0"/>
              <a:t>Iremos a </a:t>
            </a:r>
            <a:r>
              <a:rPr lang="es-ES" b="1" dirty="0"/>
              <a:t>Configuración &gt; ID Apple &gt; iCloud Drive.</a:t>
            </a:r>
            <a:endParaRPr lang="es-ES" dirty="0"/>
          </a:p>
          <a:p>
            <a:pPr>
              <a:buClr>
                <a:srgbClr val="CD2D37"/>
              </a:buClr>
            </a:pPr>
            <a:endParaRPr lang="es-ES" dirty="0"/>
          </a:p>
          <a:p>
            <a:pPr>
              <a:buClr>
                <a:srgbClr val="CD2D37"/>
              </a:buClr>
            </a:pPr>
            <a:r>
              <a:rPr lang="es-ES" dirty="0"/>
              <a:t>Para gestionar nuestros archivos de iCloud Drive necesitaremos la </a:t>
            </a:r>
            <a:r>
              <a:rPr lang="es-ES" u="sng" dirty="0">
                <a:hlinkClick r:id="rId6"/>
              </a:rPr>
              <a:t>app Archivos</a:t>
            </a:r>
            <a:r>
              <a:rPr lang="es-ES" dirty="0"/>
              <a:t>. </a:t>
            </a:r>
          </a:p>
        </p:txBody>
      </p:sp>
      <p:pic>
        <p:nvPicPr>
          <p:cNvPr id="8" name="Gráfico 7">
            <a:extLst>
              <a:ext uri="{FF2B5EF4-FFF2-40B4-BE49-F238E27FC236}">
                <a16:creationId xmlns:a16="http://schemas.microsoft.com/office/drawing/2014/main" xmlns="" id="{556054AD-2F0B-4835-89FD-C25491F44372}"/>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xmlns="" r:embed="rId4"/>
              </a:ext>
            </a:extLst>
          </a:blip>
          <a:stretch>
            <a:fillRect/>
          </a:stretch>
        </p:blipFill>
        <p:spPr>
          <a:xfrm>
            <a:off x="170780" y="6010083"/>
            <a:ext cx="689808" cy="689808"/>
          </a:xfrm>
          <a:prstGeom prst="rect">
            <a:avLst/>
          </a:prstGeom>
        </p:spPr>
      </p:pic>
      <p:pic>
        <p:nvPicPr>
          <p:cNvPr id="4" name="Imagen 3" descr="Imagen que contiene monitor, negro, camino, foto&#10;&#10;Descripción generada automáticamente">
            <a:extLst>
              <a:ext uri="{FF2B5EF4-FFF2-40B4-BE49-F238E27FC236}">
                <a16:creationId xmlns:a16="http://schemas.microsoft.com/office/drawing/2014/main" xmlns="" id="{F5D95FE8-CE9D-4E8C-9356-3499D9533B06}"/>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8367668" y="1473200"/>
            <a:ext cx="3040935" cy="4680000"/>
          </a:xfrm>
          <a:prstGeom prst="rect">
            <a:avLst/>
          </a:prstGeom>
        </p:spPr>
      </p:pic>
    </p:spTree>
    <p:extLst>
      <p:ext uri="{BB962C8B-B14F-4D97-AF65-F5344CB8AC3E}">
        <p14:creationId xmlns:p14="http://schemas.microsoft.com/office/powerpoint/2010/main" val="327702411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texto 5">
            <a:extLst>
              <a:ext uri="{FF2B5EF4-FFF2-40B4-BE49-F238E27FC236}">
                <a16:creationId xmlns:a16="http://schemas.microsoft.com/office/drawing/2014/main" xmlns="" id="{7AE8F161-BDE2-4A9A-BFFF-B36A812E4FCC}"/>
              </a:ext>
            </a:extLst>
          </p:cNvPr>
          <p:cNvSpPr>
            <a:spLocks noGrp="1"/>
          </p:cNvSpPr>
          <p:nvPr>
            <p:ph type="body" sz="quarter" idx="15"/>
          </p:nvPr>
        </p:nvSpPr>
        <p:spPr>
          <a:xfrm>
            <a:off x="346075" y="1473200"/>
            <a:ext cx="11566525" cy="721743"/>
          </a:xfrm>
        </p:spPr>
        <p:txBody>
          <a:bodyPr>
            <a:normAutofit/>
          </a:bodyPr>
          <a:lstStyle/>
          <a:p>
            <a:r>
              <a:rPr lang="es-ES" sz="1800" b="0" dirty="0"/>
              <a:t>Estos términos hacen referencia a procedimientos mediante los cuales pueden ‘liberarse’ los dispositivos móviles, </a:t>
            </a:r>
            <a:r>
              <a:rPr lang="es-ES" sz="1800" dirty="0"/>
              <a:t>eliminando las restricciones de los fabricantes</a:t>
            </a:r>
            <a:r>
              <a:rPr lang="es-ES" sz="1800" b="0" dirty="0"/>
              <a:t>: </a:t>
            </a:r>
            <a:endParaRPr lang="es-ES" sz="1800" dirty="0"/>
          </a:p>
        </p:txBody>
      </p:sp>
      <p:sp>
        <p:nvSpPr>
          <p:cNvPr id="7" name="Marcador de texto 6">
            <a:extLst>
              <a:ext uri="{FF2B5EF4-FFF2-40B4-BE49-F238E27FC236}">
                <a16:creationId xmlns:a16="http://schemas.microsoft.com/office/drawing/2014/main" xmlns="" id="{CAF1E7C4-2080-4E7A-993A-EDDDFBE1DA36}"/>
              </a:ext>
            </a:extLst>
          </p:cNvPr>
          <p:cNvSpPr>
            <a:spLocks noGrp="1"/>
          </p:cNvSpPr>
          <p:nvPr>
            <p:ph type="body" sz="quarter" idx="16"/>
          </p:nvPr>
        </p:nvSpPr>
        <p:spPr>
          <a:xfrm>
            <a:off x="932780" y="4203882"/>
            <a:ext cx="3554043" cy="459176"/>
          </a:xfrm>
        </p:spPr>
        <p:txBody>
          <a:bodyPr>
            <a:normAutofit/>
          </a:bodyPr>
          <a:lstStyle/>
          <a:p>
            <a:pPr algn="ctr"/>
            <a:r>
              <a:rPr lang="es-ES" b="1" i="1" dirty="0"/>
              <a:t>Rooting</a:t>
            </a:r>
            <a:r>
              <a:rPr lang="es-ES" b="1" dirty="0"/>
              <a:t> (Android)</a:t>
            </a:r>
          </a:p>
        </p:txBody>
      </p:sp>
      <p:sp>
        <p:nvSpPr>
          <p:cNvPr id="3" name="Marcador de texto 2">
            <a:extLst>
              <a:ext uri="{FF2B5EF4-FFF2-40B4-BE49-F238E27FC236}">
                <a16:creationId xmlns:a16="http://schemas.microsoft.com/office/drawing/2014/main" xmlns="" id="{49EF7BC4-950D-4E61-8E9D-C1D051702C03}"/>
              </a:ext>
            </a:extLst>
          </p:cNvPr>
          <p:cNvSpPr>
            <a:spLocks noGrp="1"/>
          </p:cNvSpPr>
          <p:nvPr>
            <p:ph type="body" sz="quarter" idx="13"/>
          </p:nvPr>
        </p:nvSpPr>
        <p:spPr>
          <a:xfrm>
            <a:off x="346075" y="437297"/>
            <a:ext cx="6819223" cy="781903"/>
          </a:xfrm>
        </p:spPr>
        <p:txBody>
          <a:bodyPr>
            <a:normAutofit/>
          </a:bodyPr>
          <a:lstStyle/>
          <a:p>
            <a:r>
              <a:rPr lang="es-ES" sz="2000" dirty="0"/>
              <a:t>11. </a:t>
            </a:r>
            <a:r>
              <a:rPr lang="es-ES" sz="2000" i="1" dirty="0"/>
              <a:t>ROOTING / JAILBREACKING </a:t>
            </a:r>
            <a:r>
              <a:rPr lang="es-ES" sz="2000" dirty="0"/>
              <a:t>DEL DISPOSITIVO</a:t>
            </a:r>
          </a:p>
        </p:txBody>
      </p:sp>
      <p:sp>
        <p:nvSpPr>
          <p:cNvPr id="13" name="Marcador de texto 6">
            <a:extLst>
              <a:ext uri="{FF2B5EF4-FFF2-40B4-BE49-F238E27FC236}">
                <a16:creationId xmlns:a16="http://schemas.microsoft.com/office/drawing/2014/main" xmlns="" id="{DEA46E57-F0AA-427C-9CE2-2BC1CB13D6B8}"/>
              </a:ext>
            </a:extLst>
          </p:cNvPr>
          <p:cNvSpPr>
            <a:spLocks noGrp="1"/>
          </p:cNvSpPr>
          <p:nvPr>
            <p:ph type="body" sz="quarter" idx="18"/>
          </p:nvPr>
        </p:nvSpPr>
        <p:spPr>
          <a:xfrm>
            <a:off x="7705179" y="4203882"/>
            <a:ext cx="3554413" cy="459681"/>
          </a:xfrm>
        </p:spPr>
        <p:txBody>
          <a:bodyPr>
            <a:normAutofit/>
          </a:bodyPr>
          <a:lstStyle/>
          <a:p>
            <a:pPr algn="ctr"/>
            <a:r>
              <a:rPr lang="es-ES" b="1" i="1" dirty="0"/>
              <a:t>Jailbreacking</a:t>
            </a:r>
            <a:r>
              <a:rPr lang="es-ES" b="1" dirty="0"/>
              <a:t> (iOS)</a:t>
            </a:r>
          </a:p>
        </p:txBody>
      </p:sp>
      <p:sp>
        <p:nvSpPr>
          <p:cNvPr id="8" name="Diagrama de flujo: terminador 7">
            <a:extLst>
              <a:ext uri="{FF2B5EF4-FFF2-40B4-BE49-F238E27FC236}">
                <a16:creationId xmlns:a16="http://schemas.microsoft.com/office/drawing/2014/main" xmlns="" id="{4F498865-D2DF-48E8-B2FA-633785868DAA}"/>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9" name="Gráfico 8">
            <a:extLst>
              <a:ext uri="{FF2B5EF4-FFF2-40B4-BE49-F238E27FC236}">
                <a16:creationId xmlns:a16="http://schemas.microsoft.com/office/drawing/2014/main" xmlns="" id="{6F3C39B8-5E8D-4F10-BC78-435164751345}"/>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xmlns="" r:embed="rId4"/>
              </a:ext>
            </a:extLst>
          </a:blip>
          <a:stretch>
            <a:fillRect/>
          </a:stretch>
        </p:blipFill>
        <p:spPr>
          <a:xfrm>
            <a:off x="161370" y="6010083"/>
            <a:ext cx="691200" cy="691200"/>
          </a:xfrm>
          <a:prstGeom prst="rect">
            <a:avLst/>
          </a:prstGeom>
        </p:spPr>
      </p:pic>
      <p:pic>
        <p:nvPicPr>
          <p:cNvPr id="10" name="Gráfico 9">
            <a:extLst>
              <a:ext uri="{FF2B5EF4-FFF2-40B4-BE49-F238E27FC236}">
                <a16:creationId xmlns:a16="http://schemas.microsoft.com/office/drawing/2014/main" xmlns="" id="{73620FBB-7EE8-438A-A000-FFEBD85569A3}"/>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xmlns="" r:embed="rId6"/>
              </a:ext>
            </a:extLst>
          </a:blip>
          <a:stretch>
            <a:fillRect/>
          </a:stretch>
        </p:blipFill>
        <p:spPr>
          <a:xfrm>
            <a:off x="932780" y="6010083"/>
            <a:ext cx="689808" cy="689808"/>
          </a:xfrm>
          <a:prstGeom prst="rect">
            <a:avLst/>
          </a:prstGeom>
        </p:spPr>
      </p:pic>
      <p:sp>
        <p:nvSpPr>
          <p:cNvPr id="12" name="Diagrama de flujo: terminador 11">
            <a:extLst>
              <a:ext uri="{FF2B5EF4-FFF2-40B4-BE49-F238E27FC236}">
                <a16:creationId xmlns:a16="http://schemas.microsoft.com/office/drawing/2014/main" xmlns="" id="{EE4CBF86-15BA-4B72-B50D-FA3C9A4D49F6}"/>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14" name="Gráfico 13">
            <a:extLst>
              <a:ext uri="{FF2B5EF4-FFF2-40B4-BE49-F238E27FC236}">
                <a16:creationId xmlns:a16="http://schemas.microsoft.com/office/drawing/2014/main" xmlns="" id="{919E90C1-C61C-4CCC-B4BD-3AB7B8CAE951}"/>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xmlns="" r:embed="rId6"/>
              </a:ext>
            </a:extLst>
          </a:blip>
          <a:stretch>
            <a:fillRect/>
          </a:stretch>
        </p:blipFill>
        <p:spPr>
          <a:xfrm>
            <a:off x="932780" y="6010083"/>
            <a:ext cx="689808" cy="689808"/>
          </a:xfrm>
          <a:prstGeom prst="rect">
            <a:avLst/>
          </a:prstGeom>
        </p:spPr>
      </p:pic>
      <p:pic>
        <p:nvPicPr>
          <p:cNvPr id="16" name="Imagen 15" descr="Imagen que contiene dibujo&#10;&#10;Descripción generada automáticamente">
            <a:extLst>
              <a:ext uri="{FF2B5EF4-FFF2-40B4-BE49-F238E27FC236}">
                <a16:creationId xmlns:a16="http://schemas.microsoft.com/office/drawing/2014/main" xmlns="" id="{9CECCBA5-BE87-4D8F-8F41-5B578A602882}"/>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61370" y="6008987"/>
            <a:ext cx="691200" cy="691200"/>
          </a:xfrm>
          <a:prstGeom prst="rect">
            <a:avLst/>
          </a:prstGeom>
        </p:spPr>
      </p:pic>
      <p:sp>
        <p:nvSpPr>
          <p:cNvPr id="17" name="Marcador de texto 5">
            <a:extLst>
              <a:ext uri="{FF2B5EF4-FFF2-40B4-BE49-F238E27FC236}">
                <a16:creationId xmlns:a16="http://schemas.microsoft.com/office/drawing/2014/main" xmlns="" id="{508694FB-814A-4760-AE7F-3BA7D0167BDD}"/>
              </a:ext>
            </a:extLst>
          </p:cNvPr>
          <p:cNvSpPr txBox="1">
            <a:spLocks/>
          </p:cNvSpPr>
          <p:nvPr/>
        </p:nvSpPr>
        <p:spPr>
          <a:xfrm>
            <a:off x="312737" y="5282269"/>
            <a:ext cx="11566525" cy="459176"/>
          </a:xfrm>
          <a:prstGeom prst="rect">
            <a:avLst/>
          </a:prstGeom>
        </p:spPr>
        <p:txBody>
          <a:bodyPr vert="horz" lIns="0" tIns="0" rIns="0" bIns="0" rtlCol="0">
            <a:normAutofit lnSpcReduction="10000"/>
          </a:bodyPr>
          <a:lstStyle>
            <a:lvl1pPr marL="0" indent="0" algn="l" defTabSz="914400" rtl="0" eaLnBrk="1" latinLnBrk="0" hangingPunct="1">
              <a:lnSpc>
                <a:spcPct val="90000"/>
              </a:lnSpc>
              <a:spcBef>
                <a:spcPts val="1000"/>
              </a:spcBef>
              <a:buFontTx/>
              <a:buNone/>
              <a:defRPr sz="2400" b="1" kern="1200">
                <a:solidFill>
                  <a:srgbClr val="46546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sz="1800" b="0" dirty="0"/>
              <a:t>De este modo, podremos acceder con un </a:t>
            </a:r>
            <a:r>
              <a:rPr lang="es-ES" sz="1800" dirty="0"/>
              <a:t>perfil de administrador </a:t>
            </a:r>
            <a:r>
              <a:rPr lang="es-ES" sz="1800" b="0" dirty="0"/>
              <a:t>y </a:t>
            </a:r>
            <a:r>
              <a:rPr lang="es-ES" sz="1800" dirty="0"/>
              <a:t>disponer de los máximos privilegios posibles</a:t>
            </a:r>
          </a:p>
        </p:txBody>
      </p:sp>
      <p:pic>
        <p:nvPicPr>
          <p:cNvPr id="18" name="Imagen 17" descr="Imagen que contiene computadora, reloj&#10;&#10;Descripción generada automáticamente">
            <a:extLst>
              <a:ext uri="{FF2B5EF4-FFF2-40B4-BE49-F238E27FC236}">
                <a16:creationId xmlns:a16="http://schemas.microsoft.com/office/drawing/2014/main" xmlns="" id="{2FABB614-F7FD-47D7-A52C-2D687991B29D}"/>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4610521" y="2194943"/>
            <a:ext cx="2970955" cy="2970955"/>
          </a:xfrm>
          <a:prstGeom prst="rect">
            <a:avLst/>
          </a:prstGeom>
        </p:spPr>
      </p:pic>
      <p:pic>
        <p:nvPicPr>
          <p:cNvPr id="19" name="Imagen 18" descr="Imagen que contiene dibujo&#10;&#10;Descripción generada automáticamente">
            <a:extLst>
              <a:ext uri="{FF2B5EF4-FFF2-40B4-BE49-F238E27FC236}">
                <a16:creationId xmlns:a16="http://schemas.microsoft.com/office/drawing/2014/main" xmlns="" id="{B582F0D6-B4B5-45E9-AC38-73AD1BE67365}"/>
              </a:ext>
            </a:extLst>
          </p:cNvPr>
          <p:cNvPicPr>
            <a:picLocks noChangeAspect="1"/>
          </p:cNvPicPr>
          <p:nvPr/>
        </p:nvPicPr>
        <p:blipFill>
          <a:blip r:embed="rId9"/>
          <a:stretch>
            <a:fillRect/>
          </a:stretch>
        </p:blipFill>
        <p:spPr>
          <a:xfrm>
            <a:off x="1921348" y="2473262"/>
            <a:ext cx="1444423" cy="1444423"/>
          </a:xfrm>
          <a:prstGeom prst="rect">
            <a:avLst/>
          </a:prstGeom>
        </p:spPr>
      </p:pic>
      <p:pic>
        <p:nvPicPr>
          <p:cNvPr id="20" name="Gráfico 19">
            <a:extLst>
              <a:ext uri="{FF2B5EF4-FFF2-40B4-BE49-F238E27FC236}">
                <a16:creationId xmlns:a16="http://schemas.microsoft.com/office/drawing/2014/main" xmlns="" id="{42C42A95-1BEF-4ED2-BDBF-1A0137B6AE6E}"/>
              </a:ext>
            </a:extLst>
          </p:cNvPr>
          <p:cNvPicPr>
            <a:picLocks noChangeAspect="1"/>
          </p:cNvPicPr>
          <p:nvPr/>
        </p:nvPicPr>
        <p:blipFill>
          <a:blip r:embed="rId10" cstate="screen">
            <a:extLst>
              <a:ext uri="{28A0092B-C50C-407E-A947-70E740481C1C}">
                <a14:useLocalDpi xmlns:a14="http://schemas.microsoft.com/office/drawing/2010/main"/>
              </a:ext>
              <a:ext uri="{96DAC541-7B7A-43D3-8B79-37D633B846F1}">
                <asvg:svgBlip xmlns:asvg="http://schemas.microsoft.com/office/drawing/2016/SVG/main" xmlns="" r:embed="rId6"/>
              </a:ext>
            </a:extLst>
          </a:blip>
          <a:stretch>
            <a:fillRect/>
          </a:stretch>
        </p:blipFill>
        <p:spPr>
          <a:xfrm>
            <a:off x="8827052" y="2478949"/>
            <a:ext cx="1443600" cy="1443600"/>
          </a:xfrm>
          <a:prstGeom prst="rect">
            <a:avLst/>
          </a:prstGeom>
        </p:spPr>
      </p:pic>
    </p:spTree>
    <p:extLst>
      <p:ext uri="{BB962C8B-B14F-4D97-AF65-F5344CB8AC3E}">
        <p14:creationId xmlns:p14="http://schemas.microsoft.com/office/powerpoint/2010/main" val="422114201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texto 5">
            <a:extLst>
              <a:ext uri="{FF2B5EF4-FFF2-40B4-BE49-F238E27FC236}">
                <a16:creationId xmlns:a16="http://schemas.microsoft.com/office/drawing/2014/main" xmlns="" id="{7AE8F161-BDE2-4A9A-BFFF-B36A812E4FCC}"/>
              </a:ext>
            </a:extLst>
          </p:cNvPr>
          <p:cNvSpPr>
            <a:spLocks noGrp="1"/>
          </p:cNvSpPr>
          <p:nvPr>
            <p:ph type="body" sz="quarter" idx="15"/>
          </p:nvPr>
        </p:nvSpPr>
        <p:spPr>
          <a:xfrm>
            <a:off x="346075" y="1473200"/>
            <a:ext cx="11566525" cy="721743"/>
          </a:xfrm>
        </p:spPr>
        <p:txBody>
          <a:bodyPr>
            <a:normAutofit/>
          </a:bodyPr>
          <a:lstStyle/>
          <a:p>
            <a:r>
              <a:rPr lang="es-ES" sz="1800" b="0" dirty="0"/>
              <a:t>Aunque esto tiene un coste, y es exponernos a una </a:t>
            </a:r>
            <a:r>
              <a:rPr lang="es-ES" sz="1800" dirty="0"/>
              <a:t>gran variedad de riesgos</a:t>
            </a:r>
            <a:r>
              <a:rPr lang="es-ES" sz="1800" b="0" dirty="0"/>
              <a:t>:</a:t>
            </a:r>
            <a:r>
              <a:rPr lang="es-ES" sz="1800" dirty="0"/>
              <a:t> </a:t>
            </a:r>
          </a:p>
        </p:txBody>
      </p:sp>
      <p:sp>
        <p:nvSpPr>
          <p:cNvPr id="7" name="Marcador de texto 6">
            <a:extLst>
              <a:ext uri="{FF2B5EF4-FFF2-40B4-BE49-F238E27FC236}">
                <a16:creationId xmlns:a16="http://schemas.microsoft.com/office/drawing/2014/main" xmlns="" id="{CAF1E7C4-2080-4E7A-993A-EDDDFBE1DA36}"/>
              </a:ext>
            </a:extLst>
          </p:cNvPr>
          <p:cNvSpPr>
            <a:spLocks noGrp="1"/>
          </p:cNvSpPr>
          <p:nvPr>
            <p:ph type="body" sz="quarter" idx="16"/>
          </p:nvPr>
        </p:nvSpPr>
        <p:spPr>
          <a:xfrm>
            <a:off x="201643" y="3466758"/>
            <a:ext cx="3554043" cy="459176"/>
          </a:xfrm>
        </p:spPr>
        <p:txBody>
          <a:bodyPr>
            <a:normAutofit/>
          </a:bodyPr>
          <a:lstStyle/>
          <a:p>
            <a:pPr algn="ctr"/>
            <a:r>
              <a:rPr lang="es-ES" b="1" dirty="0"/>
              <a:t>Problemas de garantía</a:t>
            </a:r>
          </a:p>
        </p:txBody>
      </p:sp>
      <p:sp>
        <p:nvSpPr>
          <p:cNvPr id="3" name="Marcador de texto 2">
            <a:extLst>
              <a:ext uri="{FF2B5EF4-FFF2-40B4-BE49-F238E27FC236}">
                <a16:creationId xmlns:a16="http://schemas.microsoft.com/office/drawing/2014/main" xmlns="" id="{49EF7BC4-950D-4E61-8E9D-C1D051702C03}"/>
              </a:ext>
            </a:extLst>
          </p:cNvPr>
          <p:cNvSpPr>
            <a:spLocks noGrp="1"/>
          </p:cNvSpPr>
          <p:nvPr>
            <p:ph type="body" sz="quarter" idx="13"/>
          </p:nvPr>
        </p:nvSpPr>
        <p:spPr>
          <a:xfrm>
            <a:off x="346075" y="437297"/>
            <a:ext cx="6819223" cy="781903"/>
          </a:xfrm>
        </p:spPr>
        <p:txBody>
          <a:bodyPr>
            <a:normAutofit/>
          </a:bodyPr>
          <a:lstStyle/>
          <a:p>
            <a:r>
              <a:rPr lang="es-ES" sz="2000" dirty="0"/>
              <a:t>11.1 </a:t>
            </a:r>
            <a:r>
              <a:rPr lang="es-ES" sz="2000" i="1" dirty="0"/>
              <a:t>ROOTING / JAILBREACKING </a:t>
            </a:r>
            <a:r>
              <a:rPr lang="es-ES" sz="2000" dirty="0"/>
              <a:t>DEL DISPOSITIVO</a:t>
            </a:r>
          </a:p>
        </p:txBody>
      </p:sp>
      <p:sp>
        <p:nvSpPr>
          <p:cNvPr id="13" name="Marcador de texto 6">
            <a:extLst>
              <a:ext uri="{FF2B5EF4-FFF2-40B4-BE49-F238E27FC236}">
                <a16:creationId xmlns:a16="http://schemas.microsoft.com/office/drawing/2014/main" xmlns="" id="{DEA46E57-F0AA-427C-9CE2-2BC1CB13D6B8}"/>
              </a:ext>
            </a:extLst>
          </p:cNvPr>
          <p:cNvSpPr>
            <a:spLocks noGrp="1"/>
          </p:cNvSpPr>
          <p:nvPr>
            <p:ph type="body" sz="quarter" idx="18"/>
          </p:nvPr>
        </p:nvSpPr>
        <p:spPr>
          <a:xfrm>
            <a:off x="8436316" y="3429000"/>
            <a:ext cx="3554413" cy="459681"/>
          </a:xfrm>
        </p:spPr>
        <p:txBody>
          <a:bodyPr>
            <a:normAutofit/>
          </a:bodyPr>
          <a:lstStyle/>
          <a:p>
            <a:pPr algn="ctr"/>
            <a:r>
              <a:rPr lang="es-ES" b="1" dirty="0"/>
              <a:t>Infecciones por malware</a:t>
            </a:r>
          </a:p>
        </p:txBody>
      </p:sp>
      <p:sp>
        <p:nvSpPr>
          <p:cNvPr id="8" name="Diagrama de flujo: terminador 7">
            <a:extLst>
              <a:ext uri="{FF2B5EF4-FFF2-40B4-BE49-F238E27FC236}">
                <a16:creationId xmlns:a16="http://schemas.microsoft.com/office/drawing/2014/main" xmlns="" id="{4F498865-D2DF-48E8-B2FA-633785868DAA}"/>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9" name="Gráfico 8">
            <a:extLst>
              <a:ext uri="{FF2B5EF4-FFF2-40B4-BE49-F238E27FC236}">
                <a16:creationId xmlns:a16="http://schemas.microsoft.com/office/drawing/2014/main" xmlns="" id="{6F3C39B8-5E8D-4F10-BC78-435164751345}"/>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xmlns="" r:embed="rId4"/>
              </a:ext>
            </a:extLst>
          </a:blip>
          <a:stretch>
            <a:fillRect/>
          </a:stretch>
        </p:blipFill>
        <p:spPr>
          <a:xfrm>
            <a:off x="161370" y="6010083"/>
            <a:ext cx="691200" cy="691200"/>
          </a:xfrm>
          <a:prstGeom prst="rect">
            <a:avLst/>
          </a:prstGeom>
        </p:spPr>
      </p:pic>
      <p:pic>
        <p:nvPicPr>
          <p:cNvPr id="10" name="Gráfico 9">
            <a:extLst>
              <a:ext uri="{FF2B5EF4-FFF2-40B4-BE49-F238E27FC236}">
                <a16:creationId xmlns:a16="http://schemas.microsoft.com/office/drawing/2014/main" xmlns="" id="{73620FBB-7EE8-438A-A000-FFEBD85569A3}"/>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xmlns="" r:embed="rId6"/>
              </a:ext>
            </a:extLst>
          </a:blip>
          <a:stretch>
            <a:fillRect/>
          </a:stretch>
        </p:blipFill>
        <p:spPr>
          <a:xfrm>
            <a:off x="932780" y="6010083"/>
            <a:ext cx="689808" cy="689808"/>
          </a:xfrm>
          <a:prstGeom prst="rect">
            <a:avLst/>
          </a:prstGeom>
        </p:spPr>
      </p:pic>
      <p:sp>
        <p:nvSpPr>
          <p:cNvPr id="12" name="Diagrama de flujo: terminador 11">
            <a:extLst>
              <a:ext uri="{FF2B5EF4-FFF2-40B4-BE49-F238E27FC236}">
                <a16:creationId xmlns:a16="http://schemas.microsoft.com/office/drawing/2014/main" xmlns="" id="{EE4CBF86-15BA-4B72-B50D-FA3C9A4D49F6}"/>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14" name="Gráfico 13">
            <a:extLst>
              <a:ext uri="{FF2B5EF4-FFF2-40B4-BE49-F238E27FC236}">
                <a16:creationId xmlns:a16="http://schemas.microsoft.com/office/drawing/2014/main" xmlns="" id="{919E90C1-C61C-4CCC-B4BD-3AB7B8CAE951}"/>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xmlns="" r:embed="rId6"/>
              </a:ext>
            </a:extLst>
          </a:blip>
          <a:stretch>
            <a:fillRect/>
          </a:stretch>
        </p:blipFill>
        <p:spPr>
          <a:xfrm>
            <a:off x="932780" y="6010083"/>
            <a:ext cx="689808" cy="689808"/>
          </a:xfrm>
          <a:prstGeom prst="rect">
            <a:avLst/>
          </a:prstGeom>
        </p:spPr>
      </p:pic>
      <p:pic>
        <p:nvPicPr>
          <p:cNvPr id="16" name="Imagen 15" descr="Imagen que contiene dibujo&#10;&#10;Descripción generada automáticamente">
            <a:extLst>
              <a:ext uri="{FF2B5EF4-FFF2-40B4-BE49-F238E27FC236}">
                <a16:creationId xmlns:a16="http://schemas.microsoft.com/office/drawing/2014/main" xmlns="" id="{9CECCBA5-BE87-4D8F-8F41-5B578A602882}"/>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61370" y="6008987"/>
            <a:ext cx="691200" cy="691200"/>
          </a:xfrm>
          <a:prstGeom prst="rect">
            <a:avLst/>
          </a:prstGeom>
        </p:spPr>
      </p:pic>
      <p:sp>
        <p:nvSpPr>
          <p:cNvPr id="15" name="Marcador de texto 6">
            <a:extLst>
              <a:ext uri="{FF2B5EF4-FFF2-40B4-BE49-F238E27FC236}">
                <a16:creationId xmlns:a16="http://schemas.microsoft.com/office/drawing/2014/main" xmlns="" id="{E6562746-5525-4670-8736-98E301F6E322}"/>
              </a:ext>
            </a:extLst>
          </p:cNvPr>
          <p:cNvSpPr txBox="1">
            <a:spLocks/>
          </p:cNvSpPr>
          <p:nvPr/>
        </p:nvSpPr>
        <p:spPr>
          <a:xfrm>
            <a:off x="4352130" y="5469418"/>
            <a:ext cx="3554413" cy="459681"/>
          </a:xfrm>
          <a:prstGeom prst="rect">
            <a:avLst/>
          </a:prstGeom>
        </p:spPr>
        <p:txBody>
          <a:bodyPr vert="horz" lIns="0" tIns="0" rIns="0" bIns="0" rtlCol="0">
            <a:normAutofit/>
          </a:bodyPr>
          <a:lstStyle>
            <a:lvl1pPr marL="0" indent="0" algn="just" defTabSz="914400" rtl="0" eaLnBrk="1" latinLnBrk="0" hangingPunct="1">
              <a:lnSpc>
                <a:spcPct val="90000"/>
              </a:lnSpc>
              <a:spcBef>
                <a:spcPts val="1000"/>
              </a:spcBef>
              <a:buFontTx/>
              <a:buNone/>
              <a:defRPr sz="1800" kern="1200">
                <a:solidFill>
                  <a:srgbClr val="46546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s-ES" b="1" dirty="0"/>
              <a:t>Sistema menos estable</a:t>
            </a:r>
          </a:p>
        </p:txBody>
      </p:sp>
      <p:pic>
        <p:nvPicPr>
          <p:cNvPr id="4" name="Imagen 3" descr="Imagen que contiene dibujo, reloj, computadora, competencia de atletismo&#10;&#10;Descripción generada automáticamente">
            <a:extLst>
              <a:ext uri="{FF2B5EF4-FFF2-40B4-BE49-F238E27FC236}">
                <a16:creationId xmlns:a16="http://schemas.microsoft.com/office/drawing/2014/main" xmlns="" id="{7F913839-15EB-4070-955C-231261FA5236}"/>
              </a:ext>
            </a:extLst>
          </p:cNvPr>
          <p:cNvPicPr>
            <a:picLocks noChangeAspect="1"/>
          </p:cNvPicPr>
          <p:nvPr/>
        </p:nvPicPr>
        <p:blipFill>
          <a:blip r:embed="rId8"/>
          <a:stretch>
            <a:fillRect/>
          </a:stretch>
        </p:blipFill>
        <p:spPr>
          <a:xfrm>
            <a:off x="3497601" y="1772505"/>
            <a:ext cx="5196798" cy="3597783"/>
          </a:xfrm>
          <a:prstGeom prst="rect">
            <a:avLst/>
          </a:prstGeom>
        </p:spPr>
      </p:pic>
    </p:spTree>
    <p:extLst>
      <p:ext uri="{BB962C8B-B14F-4D97-AF65-F5344CB8AC3E}">
        <p14:creationId xmlns:p14="http://schemas.microsoft.com/office/powerpoint/2010/main" val="42536288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p:cNvSpPr/>
          <p:nvPr/>
        </p:nvSpPr>
        <p:spPr>
          <a:xfrm>
            <a:off x="192024" y="5315444"/>
            <a:ext cx="11720577" cy="1385525"/>
          </a:xfrm>
          <a:prstGeom prst="rect">
            <a:avLst/>
          </a:prstGeom>
          <a:solidFill>
            <a:schemeClr val="bg1"/>
          </a:solidFill>
          <a:ln w="76200">
            <a:solidFill>
              <a:srgbClr val="CD2D37"/>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6" name="Marcador de texto 4">
            <a:extLst>
              <a:ext uri="{FF2B5EF4-FFF2-40B4-BE49-F238E27FC236}">
                <a16:creationId xmlns="" xmlns:a16="http://schemas.microsoft.com/office/drawing/2014/main" id="{D9CA7220-A3E7-448C-9C2B-27C1FC51BA4F}"/>
              </a:ext>
            </a:extLst>
          </p:cNvPr>
          <p:cNvSpPr>
            <a:spLocks noGrp="1"/>
          </p:cNvSpPr>
          <p:nvPr>
            <p:ph type="body" sz="quarter" idx="13"/>
          </p:nvPr>
        </p:nvSpPr>
        <p:spPr>
          <a:xfrm>
            <a:off x="346077" y="437298"/>
            <a:ext cx="6819223" cy="522794"/>
          </a:xfrm>
        </p:spPr>
        <p:txBody>
          <a:bodyPr>
            <a:normAutofit/>
          </a:bodyPr>
          <a:lstStyle/>
          <a:p>
            <a:r>
              <a:rPr lang="es-ES" sz="1500" dirty="0"/>
              <a:t>EN INCIBE TE AYUDAMOS</a:t>
            </a:r>
          </a:p>
        </p:txBody>
      </p:sp>
      <p:sp>
        <p:nvSpPr>
          <p:cNvPr id="7" name="Marcador de texto 1">
            <a:extLst>
              <a:ext uri="{FF2B5EF4-FFF2-40B4-BE49-F238E27FC236}">
                <a16:creationId xmlns="" xmlns:a16="http://schemas.microsoft.com/office/drawing/2014/main" id="{24F33A2B-17F4-475A-831D-96753C78CCF6}"/>
              </a:ext>
            </a:extLst>
          </p:cNvPr>
          <p:cNvSpPr>
            <a:spLocks noGrp="1"/>
          </p:cNvSpPr>
          <p:nvPr>
            <p:ph type="body" sz="quarter" idx="15"/>
          </p:nvPr>
        </p:nvSpPr>
        <p:spPr>
          <a:xfrm>
            <a:off x="1875299" y="5723050"/>
            <a:ext cx="1464515" cy="626570"/>
          </a:xfrm>
        </p:spPr>
        <p:txBody>
          <a:bodyPr>
            <a:normAutofit fontScale="92500"/>
          </a:bodyPr>
          <a:lstStyle/>
          <a:p>
            <a:pPr algn="ctr"/>
            <a:r>
              <a:rPr lang="en-US" sz="1350" dirty="0" err="1">
                <a:sym typeface="Wingdings" panose="05000000000000000000" pitchFamily="2" charset="2"/>
              </a:rPr>
              <a:t>Recursos</a:t>
            </a:r>
            <a:r>
              <a:rPr lang="en-US" sz="1350" b="0" dirty="0">
                <a:sym typeface="Wingdings" panose="05000000000000000000" pitchFamily="2" charset="2"/>
              </a:rPr>
              <a:t>: </a:t>
            </a:r>
            <a:r>
              <a:rPr lang="en-US" sz="1350" b="0" dirty="0" err="1">
                <a:sym typeface="Wingdings" panose="05000000000000000000" pitchFamily="2" charset="2"/>
              </a:rPr>
              <a:t>servicios</a:t>
            </a:r>
            <a:r>
              <a:rPr lang="en-US" sz="1350" b="0" dirty="0" smtClean="0">
                <a:sym typeface="Wingdings" panose="05000000000000000000" pitchFamily="2" charset="2"/>
              </a:rPr>
              <a:t>, </a:t>
            </a:r>
            <a:r>
              <a:rPr lang="en-US" sz="1350" b="0" dirty="0" err="1" smtClean="0">
                <a:sym typeface="Wingdings" panose="05000000000000000000" pitchFamily="2" charset="2"/>
              </a:rPr>
              <a:t>herramientas</a:t>
            </a:r>
            <a:r>
              <a:rPr lang="en-US" sz="1350" b="0" dirty="0" smtClean="0">
                <a:sym typeface="Wingdings" panose="05000000000000000000" pitchFamily="2" charset="2"/>
              </a:rPr>
              <a:t>, </a:t>
            </a:r>
            <a:r>
              <a:rPr lang="en-US" sz="1350" b="0" dirty="0" err="1">
                <a:sym typeface="Wingdings" panose="05000000000000000000" pitchFamily="2" charset="2"/>
              </a:rPr>
              <a:t>guías</a:t>
            </a:r>
            <a:r>
              <a:rPr lang="en-US" sz="1350" b="0" dirty="0" smtClean="0">
                <a:sym typeface="Wingdings" panose="05000000000000000000" pitchFamily="2" charset="2"/>
              </a:rPr>
              <a:t>, </a:t>
            </a:r>
            <a:r>
              <a:rPr lang="en-US" sz="1350" b="0" dirty="0" err="1" smtClean="0">
                <a:sym typeface="Wingdings" panose="05000000000000000000" pitchFamily="2" charset="2"/>
              </a:rPr>
              <a:t>juegos</a:t>
            </a:r>
            <a:r>
              <a:rPr lang="en-US" sz="1350" b="0" dirty="0" smtClean="0">
                <a:sym typeface="Wingdings" panose="05000000000000000000" pitchFamily="2" charset="2"/>
              </a:rPr>
              <a:t>, etc</a:t>
            </a:r>
            <a:r>
              <a:rPr lang="en-US" sz="1350" b="0" dirty="0">
                <a:sym typeface="Wingdings" panose="05000000000000000000" pitchFamily="2" charset="2"/>
              </a:rPr>
              <a:t>.</a:t>
            </a:r>
          </a:p>
        </p:txBody>
      </p:sp>
      <p:grpSp>
        <p:nvGrpSpPr>
          <p:cNvPr id="8" name="Grupo 7"/>
          <p:cNvGrpSpPr/>
          <p:nvPr/>
        </p:nvGrpSpPr>
        <p:grpSpPr>
          <a:xfrm>
            <a:off x="2278028" y="1403342"/>
            <a:ext cx="7646040" cy="1764162"/>
            <a:chOff x="2278028" y="1489098"/>
            <a:chExt cx="7646040" cy="1764162"/>
          </a:xfrm>
        </p:grpSpPr>
        <p:grpSp>
          <p:nvGrpSpPr>
            <p:cNvPr id="9" name="Grupo 8"/>
            <p:cNvGrpSpPr/>
            <p:nvPr/>
          </p:nvGrpSpPr>
          <p:grpSpPr>
            <a:xfrm>
              <a:off x="2278028" y="1489098"/>
              <a:ext cx="7646040" cy="1764162"/>
              <a:chOff x="1826636" y="2604953"/>
              <a:chExt cx="7646040" cy="1764162"/>
            </a:xfrm>
          </p:grpSpPr>
          <p:pic>
            <p:nvPicPr>
              <p:cNvPr id="16" name="Imagen 15"/>
              <p:cNvPicPr>
                <a:picLocks noChangeAspect="1"/>
              </p:cNvPicPr>
              <p:nvPr/>
            </p:nvPicPr>
            <p:blipFill rotWithShape="1">
              <a:blip r:embed="rId3" cstate="screen">
                <a:extLst>
                  <a:ext uri="{28A0092B-C50C-407E-A947-70E740481C1C}">
                    <a14:useLocalDpi xmlns:a14="http://schemas.microsoft.com/office/drawing/2010/main"/>
                  </a:ext>
                </a:extLst>
              </a:blip>
              <a:srcRect r="-3208"/>
              <a:stretch/>
            </p:blipFill>
            <p:spPr>
              <a:xfrm>
                <a:off x="6218119" y="2604953"/>
                <a:ext cx="3254557" cy="1648162"/>
              </a:xfrm>
              <a:prstGeom prst="rect">
                <a:avLst/>
              </a:prstGeom>
            </p:spPr>
          </p:pic>
          <p:grpSp>
            <p:nvGrpSpPr>
              <p:cNvPr id="17" name="Grupo 16"/>
              <p:cNvGrpSpPr/>
              <p:nvPr/>
            </p:nvGrpSpPr>
            <p:grpSpPr>
              <a:xfrm>
                <a:off x="1826636" y="2771027"/>
                <a:ext cx="3600000" cy="1598088"/>
                <a:chOff x="1826636" y="1622218"/>
                <a:chExt cx="3600000" cy="1598088"/>
              </a:xfrm>
            </p:grpSpPr>
            <p:pic>
              <p:nvPicPr>
                <p:cNvPr id="18" name="Imagen 17"/>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826636" y="1622218"/>
                  <a:ext cx="3600000" cy="849509"/>
                </a:xfrm>
                <a:prstGeom prst="rect">
                  <a:avLst/>
                </a:prstGeom>
              </p:spPr>
            </p:pic>
            <p:sp>
              <p:nvSpPr>
                <p:cNvPr id="19" name="Marcador de texto 5">
                  <a:extLst>
                    <a:ext uri="{FF2B5EF4-FFF2-40B4-BE49-F238E27FC236}">
                      <a16:creationId xmlns="" xmlns:a16="http://schemas.microsoft.com/office/drawing/2014/main" id="{F4282CF7-3853-4CF0-B0E0-4E31A321E6EF}"/>
                    </a:ext>
                  </a:extLst>
                </p:cNvPr>
                <p:cNvSpPr txBox="1">
                  <a:spLocks/>
                </p:cNvSpPr>
                <p:nvPr/>
              </p:nvSpPr>
              <p:spPr>
                <a:xfrm>
                  <a:off x="1826636" y="2695110"/>
                  <a:ext cx="3600000" cy="525196"/>
                </a:xfrm>
                <a:prstGeom prst="rect">
                  <a:avLst/>
                </a:prstGeom>
              </p:spPr>
              <p:txBody>
                <a:bodyPr vert="horz" lIns="0" tIns="0" rIns="0" bIns="0" rtlCol="0">
                  <a:normAutofit/>
                </a:bodyPr>
                <a:lstStyle>
                  <a:lvl1pPr marL="0" indent="0" algn="just" defTabSz="914400" rtl="0" eaLnBrk="1" latinLnBrk="0" hangingPunct="1">
                    <a:lnSpc>
                      <a:spcPct val="90000"/>
                    </a:lnSpc>
                    <a:spcBef>
                      <a:spcPts val="1000"/>
                    </a:spcBef>
                    <a:buFontTx/>
                    <a:buNone/>
                    <a:defRPr sz="1800" kern="1200">
                      <a:solidFill>
                        <a:srgbClr val="46546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spcBef>
                      <a:spcPts val="600"/>
                    </a:spcBef>
                  </a:pPr>
                  <a:r>
                    <a:rPr lang="es-ES" sz="1350" b="1" dirty="0" smtClean="0"/>
                    <a:t>www.incibe.es </a:t>
                  </a:r>
                </a:p>
                <a:p>
                  <a:pPr algn="ctr">
                    <a:spcBef>
                      <a:spcPts val="600"/>
                    </a:spcBef>
                  </a:pPr>
                  <a:r>
                    <a:rPr lang="en-US" sz="1350" b="1" dirty="0" smtClean="0"/>
                    <a:t>                         </a:t>
                  </a:r>
                  <a:r>
                    <a:rPr lang="en-US" sz="1350" b="1" dirty="0" err="1" smtClean="0"/>
                    <a:t>incibe</a:t>
                  </a:r>
                  <a:endParaRPr lang="es-ES" sz="1350" b="1" dirty="0"/>
                </a:p>
              </p:txBody>
            </p:sp>
          </p:grpSp>
        </p:grpSp>
        <p:grpSp>
          <p:nvGrpSpPr>
            <p:cNvPr id="10" name="Grupo 9"/>
            <p:cNvGrpSpPr/>
            <p:nvPr/>
          </p:nvGrpSpPr>
          <p:grpSpPr>
            <a:xfrm>
              <a:off x="3148916" y="2954823"/>
              <a:ext cx="1213543" cy="247654"/>
              <a:chOff x="3968057" y="2775544"/>
              <a:chExt cx="1800000" cy="367335"/>
            </a:xfrm>
          </p:grpSpPr>
          <p:pic>
            <p:nvPicPr>
              <p:cNvPr id="11" name="Picture 2" descr="Instagram"/>
              <p:cNvPicPr>
                <a:picLocks noChangeAspect="1" noChangeArrowheads="1"/>
              </p:cNvPicPr>
              <p:nvPr/>
            </p:nvPicPr>
            <p:blipFill>
              <a:blip r:embed="rId5" cstate="screen">
                <a:duotone>
                  <a:prstClr val="black"/>
                  <a:srgbClr val="67757D">
                    <a:tint val="45000"/>
                    <a:satMod val="400000"/>
                  </a:srgbClr>
                </a:duotone>
                <a:extLst>
                  <a:ext uri="{28A0092B-C50C-407E-A947-70E740481C1C}">
                    <a14:useLocalDpi xmlns:a14="http://schemas.microsoft.com/office/drawing/2010/main"/>
                  </a:ext>
                </a:extLst>
              </a:blip>
              <a:srcRect/>
              <a:stretch>
                <a:fillRect/>
              </a:stretch>
            </p:blipFill>
            <p:spPr bwMode="auto">
              <a:xfrm>
                <a:off x="4688057" y="2782879"/>
                <a:ext cx="360000" cy="3600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Twitter"/>
              <p:cNvPicPr>
                <a:picLocks noChangeAspect="1" noChangeArrowheads="1"/>
              </p:cNvPicPr>
              <p:nvPr/>
            </p:nvPicPr>
            <p:blipFill>
              <a:blip r:embed="rId6" cstate="screen">
                <a:duotone>
                  <a:prstClr val="black"/>
                  <a:srgbClr val="67757D">
                    <a:tint val="45000"/>
                    <a:satMod val="400000"/>
                  </a:srgbClr>
                </a:duotone>
                <a:extLst>
                  <a:ext uri="{28A0092B-C50C-407E-A947-70E740481C1C}">
                    <a14:useLocalDpi xmlns:a14="http://schemas.microsoft.com/office/drawing/2010/main"/>
                  </a:ext>
                </a:extLst>
              </a:blip>
              <a:srcRect/>
              <a:stretch>
                <a:fillRect/>
              </a:stretch>
            </p:blipFill>
            <p:spPr bwMode="auto">
              <a:xfrm>
                <a:off x="3968057" y="2782879"/>
                <a:ext cx="360000" cy="3600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6" descr="LinkedIN"/>
              <p:cNvPicPr>
                <a:picLocks noChangeAspect="1" noChangeArrowheads="1"/>
              </p:cNvPicPr>
              <p:nvPr/>
            </p:nvPicPr>
            <p:blipFill>
              <a:blip r:embed="rId7" cstate="screen">
                <a:duotone>
                  <a:prstClr val="black"/>
                  <a:srgbClr val="67757D">
                    <a:tint val="45000"/>
                    <a:satMod val="400000"/>
                  </a:srgbClr>
                </a:duotone>
                <a:extLst>
                  <a:ext uri="{28A0092B-C50C-407E-A947-70E740481C1C}">
                    <a14:useLocalDpi xmlns:a14="http://schemas.microsoft.com/office/drawing/2010/main"/>
                  </a:ext>
                </a:extLst>
              </a:blip>
              <a:srcRect/>
              <a:stretch>
                <a:fillRect/>
              </a:stretch>
            </p:blipFill>
            <p:spPr bwMode="auto">
              <a:xfrm>
                <a:off x="5048057" y="2775544"/>
                <a:ext cx="360000" cy="36000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8" descr="Facebook"/>
              <p:cNvPicPr>
                <a:picLocks noChangeAspect="1" noChangeArrowheads="1"/>
              </p:cNvPicPr>
              <p:nvPr/>
            </p:nvPicPr>
            <p:blipFill>
              <a:blip r:embed="rId8" cstate="screen">
                <a:duotone>
                  <a:prstClr val="black"/>
                  <a:srgbClr val="67757D">
                    <a:tint val="45000"/>
                    <a:satMod val="400000"/>
                  </a:srgbClr>
                </a:duotone>
                <a:extLst>
                  <a:ext uri="{28A0092B-C50C-407E-A947-70E740481C1C}">
                    <a14:useLocalDpi xmlns:a14="http://schemas.microsoft.com/office/drawing/2010/main"/>
                  </a:ext>
                </a:extLst>
              </a:blip>
              <a:srcRect/>
              <a:stretch>
                <a:fillRect/>
              </a:stretch>
            </p:blipFill>
            <p:spPr bwMode="auto">
              <a:xfrm>
                <a:off x="4328057" y="2777768"/>
                <a:ext cx="360000" cy="36000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0" descr="YouTube"/>
              <p:cNvPicPr>
                <a:picLocks noChangeAspect="1" noChangeArrowheads="1"/>
              </p:cNvPicPr>
              <p:nvPr/>
            </p:nvPicPr>
            <p:blipFill>
              <a:blip r:embed="rId9" cstate="screen">
                <a:duotone>
                  <a:prstClr val="black"/>
                  <a:srgbClr val="67757D">
                    <a:tint val="45000"/>
                    <a:satMod val="400000"/>
                  </a:srgbClr>
                </a:duotone>
                <a:extLst>
                  <a:ext uri="{28A0092B-C50C-407E-A947-70E740481C1C}">
                    <a14:useLocalDpi xmlns:a14="http://schemas.microsoft.com/office/drawing/2010/main"/>
                  </a:ext>
                </a:extLst>
              </a:blip>
              <a:srcRect/>
              <a:stretch>
                <a:fillRect/>
              </a:stretch>
            </p:blipFill>
            <p:spPr bwMode="auto">
              <a:xfrm>
                <a:off x="5408057" y="2775544"/>
                <a:ext cx="360000" cy="360000"/>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20" name="Grupo 19"/>
          <p:cNvGrpSpPr/>
          <p:nvPr/>
        </p:nvGrpSpPr>
        <p:grpSpPr>
          <a:xfrm>
            <a:off x="2449933" y="3686627"/>
            <a:ext cx="7292134" cy="1242009"/>
            <a:chOff x="2857303" y="3873974"/>
            <a:chExt cx="7292134" cy="1242009"/>
          </a:xfrm>
        </p:grpSpPr>
        <p:grpSp>
          <p:nvGrpSpPr>
            <p:cNvPr id="21" name="Grupo 20"/>
            <p:cNvGrpSpPr/>
            <p:nvPr/>
          </p:nvGrpSpPr>
          <p:grpSpPr>
            <a:xfrm>
              <a:off x="2857303" y="3873974"/>
              <a:ext cx="2052176" cy="1242009"/>
              <a:chOff x="2857303" y="3873974"/>
              <a:chExt cx="2052176" cy="1242009"/>
            </a:xfrm>
          </p:grpSpPr>
          <p:sp>
            <p:nvSpPr>
              <p:cNvPr id="37" name="Marcador de texto 5">
                <a:extLst>
                  <a:ext uri="{FF2B5EF4-FFF2-40B4-BE49-F238E27FC236}">
                    <a16:creationId xmlns="" xmlns:a16="http://schemas.microsoft.com/office/drawing/2014/main" id="{F4282CF7-3853-4CF0-B0E0-4E31A321E6EF}"/>
                  </a:ext>
                </a:extLst>
              </p:cNvPr>
              <p:cNvSpPr txBox="1">
                <a:spLocks/>
              </p:cNvSpPr>
              <p:nvPr/>
            </p:nvSpPr>
            <p:spPr>
              <a:xfrm>
                <a:off x="2857303" y="4589736"/>
                <a:ext cx="2052176" cy="526247"/>
              </a:xfrm>
              <a:prstGeom prst="rect">
                <a:avLst/>
              </a:prstGeom>
            </p:spPr>
            <p:txBody>
              <a:bodyPr vert="horz" lIns="0" tIns="0" rIns="0" bIns="0" rtlCol="0">
                <a:normAutofit/>
              </a:bodyPr>
              <a:lstStyle>
                <a:lvl1pPr marL="0" indent="0" algn="just" defTabSz="914400" rtl="0" eaLnBrk="1" latinLnBrk="0" hangingPunct="1">
                  <a:lnSpc>
                    <a:spcPct val="90000"/>
                  </a:lnSpc>
                  <a:spcBef>
                    <a:spcPts val="1000"/>
                  </a:spcBef>
                  <a:buFontTx/>
                  <a:buNone/>
                  <a:defRPr sz="1800" kern="1200">
                    <a:solidFill>
                      <a:srgbClr val="46546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spcBef>
                    <a:spcPts val="600"/>
                  </a:spcBef>
                </a:pPr>
                <a:r>
                  <a:rPr lang="es-ES" sz="1350" b="1" dirty="0" smtClean="0"/>
                  <a:t>www.osi.es </a:t>
                </a:r>
              </a:p>
              <a:p>
                <a:pPr algn="ctr">
                  <a:spcBef>
                    <a:spcPts val="600"/>
                  </a:spcBef>
                </a:pPr>
                <a:r>
                  <a:rPr lang="es-ES" sz="1350" b="1" dirty="0" smtClean="0"/>
                  <a:t>                   </a:t>
                </a:r>
                <a:r>
                  <a:rPr lang="es-ES" sz="1350" b="1" dirty="0" err="1" smtClean="0"/>
                  <a:t>osiseguridad</a:t>
                </a:r>
                <a:endParaRPr lang="es-ES" sz="1350" b="1" dirty="0"/>
              </a:p>
            </p:txBody>
          </p:sp>
          <p:pic>
            <p:nvPicPr>
              <p:cNvPr id="38" name="Imagen 37"/>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2953771" y="3873974"/>
                <a:ext cx="1876973" cy="570914"/>
              </a:xfrm>
              <a:prstGeom prst="rect">
                <a:avLst/>
              </a:prstGeom>
            </p:spPr>
          </p:pic>
          <p:grpSp>
            <p:nvGrpSpPr>
              <p:cNvPr id="39" name="Grupo 38"/>
              <p:cNvGrpSpPr/>
              <p:nvPr/>
            </p:nvGrpSpPr>
            <p:grpSpPr>
              <a:xfrm>
                <a:off x="2986990" y="4825742"/>
                <a:ext cx="728127" cy="251746"/>
                <a:chOff x="3968057" y="2777768"/>
                <a:chExt cx="1080002" cy="373405"/>
              </a:xfrm>
            </p:grpSpPr>
            <p:pic>
              <p:nvPicPr>
                <p:cNvPr id="40" name="Picture 4" descr="Twitter"/>
                <p:cNvPicPr>
                  <a:picLocks noChangeAspect="1" noChangeArrowheads="1"/>
                </p:cNvPicPr>
                <p:nvPr/>
              </p:nvPicPr>
              <p:blipFill>
                <a:blip r:embed="rId6" cstate="screen">
                  <a:duotone>
                    <a:prstClr val="black"/>
                    <a:srgbClr val="67757D">
                      <a:tint val="45000"/>
                      <a:satMod val="400000"/>
                    </a:srgbClr>
                  </a:duotone>
                  <a:extLst>
                    <a:ext uri="{28A0092B-C50C-407E-A947-70E740481C1C}">
                      <a14:useLocalDpi xmlns:a14="http://schemas.microsoft.com/office/drawing/2010/main"/>
                    </a:ext>
                  </a:extLst>
                </a:blip>
                <a:srcRect/>
                <a:stretch>
                  <a:fillRect/>
                </a:stretch>
              </p:blipFill>
              <p:spPr bwMode="auto">
                <a:xfrm>
                  <a:off x="3968057" y="2782879"/>
                  <a:ext cx="360000" cy="360000"/>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8" descr="Facebook"/>
                <p:cNvPicPr>
                  <a:picLocks noChangeAspect="1" noChangeArrowheads="1"/>
                </p:cNvPicPr>
                <p:nvPr/>
              </p:nvPicPr>
              <p:blipFill>
                <a:blip r:embed="rId8" cstate="screen">
                  <a:duotone>
                    <a:prstClr val="black"/>
                    <a:srgbClr val="67757D">
                      <a:tint val="45000"/>
                      <a:satMod val="400000"/>
                    </a:srgbClr>
                  </a:duotone>
                  <a:extLst>
                    <a:ext uri="{28A0092B-C50C-407E-A947-70E740481C1C}">
                      <a14:useLocalDpi xmlns:a14="http://schemas.microsoft.com/office/drawing/2010/main"/>
                    </a:ext>
                  </a:extLst>
                </a:blip>
                <a:srcRect/>
                <a:stretch>
                  <a:fillRect/>
                </a:stretch>
              </p:blipFill>
              <p:spPr bwMode="auto">
                <a:xfrm>
                  <a:off x="4328057" y="2777768"/>
                  <a:ext cx="360000" cy="360000"/>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10" descr="YouTube"/>
                <p:cNvPicPr>
                  <a:picLocks noChangeAspect="1" noChangeArrowheads="1"/>
                </p:cNvPicPr>
                <p:nvPr/>
              </p:nvPicPr>
              <p:blipFill>
                <a:blip r:embed="rId9" cstate="screen">
                  <a:duotone>
                    <a:prstClr val="black"/>
                    <a:srgbClr val="67757D">
                      <a:tint val="45000"/>
                      <a:satMod val="400000"/>
                    </a:srgbClr>
                  </a:duotone>
                  <a:extLst>
                    <a:ext uri="{28A0092B-C50C-407E-A947-70E740481C1C}">
                      <a14:useLocalDpi xmlns:a14="http://schemas.microsoft.com/office/drawing/2010/main"/>
                    </a:ext>
                  </a:extLst>
                </a:blip>
                <a:srcRect/>
                <a:stretch>
                  <a:fillRect/>
                </a:stretch>
              </p:blipFill>
              <p:spPr bwMode="auto">
                <a:xfrm>
                  <a:off x="4688058" y="2791173"/>
                  <a:ext cx="360001" cy="360000"/>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22" name="Grupo 21"/>
            <p:cNvGrpSpPr/>
            <p:nvPr/>
          </p:nvGrpSpPr>
          <p:grpSpPr>
            <a:xfrm>
              <a:off x="5487011" y="3873974"/>
              <a:ext cx="1547748" cy="1224395"/>
              <a:chOff x="5487011" y="3873974"/>
              <a:chExt cx="1547748" cy="1224395"/>
            </a:xfrm>
          </p:grpSpPr>
          <p:pic>
            <p:nvPicPr>
              <p:cNvPr id="31" name="Imagen 30"/>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5487012" y="3873974"/>
                <a:ext cx="1547747" cy="570914"/>
              </a:xfrm>
              <a:prstGeom prst="rect">
                <a:avLst/>
              </a:prstGeom>
            </p:spPr>
          </p:pic>
          <p:sp>
            <p:nvSpPr>
              <p:cNvPr id="32" name="Marcador de texto 5">
                <a:extLst>
                  <a:ext uri="{FF2B5EF4-FFF2-40B4-BE49-F238E27FC236}">
                    <a16:creationId xmlns="" xmlns:a16="http://schemas.microsoft.com/office/drawing/2014/main" id="{F4282CF7-3853-4CF0-B0E0-4E31A321E6EF}"/>
                  </a:ext>
                </a:extLst>
              </p:cNvPr>
              <p:cNvSpPr txBox="1">
                <a:spLocks/>
              </p:cNvSpPr>
              <p:nvPr/>
            </p:nvSpPr>
            <p:spPr>
              <a:xfrm>
                <a:off x="5487011" y="4549671"/>
                <a:ext cx="1547748" cy="548698"/>
              </a:xfrm>
              <a:prstGeom prst="rect">
                <a:avLst/>
              </a:prstGeom>
            </p:spPr>
            <p:txBody>
              <a:bodyPr vert="horz" lIns="0" tIns="0" rIns="0" bIns="0" rtlCol="0">
                <a:normAutofit/>
              </a:bodyPr>
              <a:lstStyle>
                <a:lvl1pPr marL="0" indent="0" algn="just" defTabSz="914400" rtl="0" eaLnBrk="1" latinLnBrk="0" hangingPunct="1">
                  <a:lnSpc>
                    <a:spcPct val="90000"/>
                  </a:lnSpc>
                  <a:spcBef>
                    <a:spcPts val="1000"/>
                  </a:spcBef>
                  <a:buFontTx/>
                  <a:buNone/>
                  <a:defRPr sz="1800" kern="1200">
                    <a:solidFill>
                      <a:srgbClr val="46546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spcBef>
                    <a:spcPts val="600"/>
                  </a:spcBef>
                </a:pPr>
                <a:r>
                  <a:rPr lang="es-ES" sz="1350" b="1" dirty="0" smtClean="0"/>
                  <a:t>www.is4k.es </a:t>
                </a:r>
              </a:p>
              <a:p>
                <a:pPr algn="ctr">
                  <a:spcBef>
                    <a:spcPts val="600"/>
                  </a:spcBef>
                </a:pPr>
                <a:r>
                  <a:rPr lang="es-ES" sz="1350" b="1" dirty="0" smtClean="0"/>
                  <a:t>                is4k</a:t>
                </a:r>
                <a:endParaRPr lang="es-ES" sz="1350" b="1" dirty="0"/>
              </a:p>
            </p:txBody>
          </p:sp>
          <p:grpSp>
            <p:nvGrpSpPr>
              <p:cNvPr id="33" name="Grupo 32"/>
              <p:cNvGrpSpPr/>
              <p:nvPr/>
            </p:nvGrpSpPr>
            <p:grpSpPr>
              <a:xfrm>
                <a:off x="5640220" y="4789745"/>
                <a:ext cx="728127" cy="251746"/>
                <a:chOff x="3968057" y="2777768"/>
                <a:chExt cx="1080002" cy="373405"/>
              </a:xfrm>
            </p:grpSpPr>
            <p:pic>
              <p:nvPicPr>
                <p:cNvPr id="34" name="Picture 4" descr="Twitter"/>
                <p:cNvPicPr>
                  <a:picLocks noChangeAspect="1" noChangeArrowheads="1"/>
                </p:cNvPicPr>
                <p:nvPr/>
              </p:nvPicPr>
              <p:blipFill>
                <a:blip r:embed="rId6" cstate="screen">
                  <a:duotone>
                    <a:prstClr val="black"/>
                    <a:srgbClr val="67757D">
                      <a:tint val="45000"/>
                      <a:satMod val="400000"/>
                    </a:srgbClr>
                  </a:duotone>
                  <a:extLst>
                    <a:ext uri="{28A0092B-C50C-407E-A947-70E740481C1C}">
                      <a14:useLocalDpi xmlns:a14="http://schemas.microsoft.com/office/drawing/2010/main"/>
                    </a:ext>
                  </a:extLst>
                </a:blip>
                <a:srcRect/>
                <a:stretch>
                  <a:fillRect/>
                </a:stretch>
              </p:blipFill>
              <p:spPr bwMode="auto">
                <a:xfrm>
                  <a:off x="3968057" y="2782879"/>
                  <a:ext cx="360000" cy="360000"/>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8" descr="Facebook"/>
                <p:cNvPicPr>
                  <a:picLocks noChangeAspect="1" noChangeArrowheads="1"/>
                </p:cNvPicPr>
                <p:nvPr/>
              </p:nvPicPr>
              <p:blipFill>
                <a:blip r:embed="rId8" cstate="screen">
                  <a:duotone>
                    <a:prstClr val="black"/>
                    <a:srgbClr val="67757D">
                      <a:tint val="45000"/>
                      <a:satMod val="400000"/>
                    </a:srgbClr>
                  </a:duotone>
                  <a:extLst>
                    <a:ext uri="{28A0092B-C50C-407E-A947-70E740481C1C}">
                      <a14:useLocalDpi xmlns:a14="http://schemas.microsoft.com/office/drawing/2010/main"/>
                    </a:ext>
                  </a:extLst>
                </a:blip>
                <a:srcRect/>
                <a:stretch>
                  <a:fillRect/>
                </a:stretch>
              </p:blipFill>
              <p:spPr bwMode="auto">
                <a:xfrm>
                  <a:off x="4328057" y="2777768"/>
                  <a:ext cx="360000" cy="360000"/>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10" descr="YouTube"/>
                <p:cNvPicPr>
                  <a:picLocks noChangeAspect="1" noChangeArrowheads="1"/>
                </p:cNvPicPr>
                <p:nvPr/>
              </p:nvPicPr>
              <p:blipFill>
                <a:blip r:embed="rId9" cstate="screen">
                  <a:duotone>
                    <a:prstClr val="black"/>
                    <a:srgbClr val="67757D">
                      <a:tint val="45000"/>
                      <a:satMod val="400000"/>
                    </a:srgbClr>
                  </a:duotone>
                  <a:extLst>
                    <a:ext uri="{28A0092B-C50C-407E-A947-70E740481C1C}">
                      <a14:useLocalDpi xmlns:a14="http://schemas.microsoft.com/office/drawing/2010/main"/>
                    </a:ext>
                  </a:extLst>
                </a:blip>
                <a:srcRect/>
                <a:stretch>
                  <a:fillRect/>
                </a:stretch>
              </p:blipFill>
              <p:spPr bwMode="auto">
                <a:xfrm>
                  <a:off x="4688058" y="2791173"/>
                  <a:ext cx="360001" cy="360000"/>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23" name="Grupo 22"/>
            <p:cNvGrpSpPr/>
            <p:nvPr/>
          </p:nvGrpSpPr>
          <p:grpSpPr>
            <a:xfrm>
              <a:off x="7612291" y="3877156"/>
              <a:ext cx="2537146" cy="1238826"/>
              <a:chOff x="7216454" y="3877156"/>
              <a:chExt cx="2537146" cy="1238826"/>
            </a:xfrm>
          </p:grpSpPr>
          <p:pic>
            <p:nvPicPr>
              <p:cNvPr id="24" name="Imagen 23"/>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7633081" y="3877156"/>
                <a:ext cx="1616857" cy="570914"/>
              </a:xfrm>
              <a:prstGeom prst="rect">
                <a:avLst/>
              </a:prstGeom>
            </p:spPr>
          </p:pic>
          <p:sp>
            <p:nvSpPr>
              <p:cNvPr id="25" name="Marcador de texto 5">
                <a:extLst>
                  <a:ext uri="{FF2B5EF4-FFF2-40B4-BE49-F238E27FC236}">
                    <a16:creationId xmlns="" xmlns:a16="http://schemas.microsoft.com/office/drawing/2014/main" id="{F4282CF7-3853-4CF0-B0E0-4E31A321E6EF}"/>
                  </a:ext>
                </a:extLst>
              </p:cNvPr>
              <p:cNvSpPr txBox="1">
                <a:spLocks/>
              </p:cNvSpPr>
              <p:nvPr/>
            </p:nvSpPr>
            <p:spPr>
              <a:xfrm>
                <a:off x="7216454" y="4537623"/>
                <a:ext cx="2537146" cy="578359"/>
              </a:xfrm>
              <a:prstGeom prst="rect">
                <a:avLst/>
              </a:prstGeom>
            </p:spPr>
            <p:txBody>
              <a:bodyPr vert="horz" lIns="0" tIns="0" rIns="0" bIns="0" rtlCol="0">
                <a:normAutofit/>
              </a:bodyPr>
              <a:lstStyle>
                <a:lvl1pPr marL="0" indent="0" algn="just" defTabSz="914400" rtl="0" eaLnBrk="1" latinLnBrk="0" hangingPunct="1">
                  <a:lnSpc>
                    <a:spcPct val="90000"/>
                  </a:lnSpc>
                  <a:spcBef>
                    <a:spcPts val="1000"/>
                  </a:spcBef>
                  <a:buFontTx/>
                  <a:buNone/>
                  <a:defRPr sz="1800" kern="1200">
                    <a:solidFill>
                      <a:srgbClr val="46546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spcBef>
                    <a:spcPts val="600"/>
                  </a:spcBef>
                </a:pPr>
                <a:r>
                  <a:rPr lang="es-ES" sz="1350" b="1" dirty="0" smtClean="0"/>
                  <a:t>www.incibe.es </a:t>
                </a:r>
              </a:p>
              <a:p>
                <a:pPr algn="ctr">
                  <a:spcBef>
                    <a:spcPts val="600"/>
                  </a:spcBef>
                </a:pPr>
                <a:r>
                  <a:rPr lang="es-ES" sz="1350" b="1" dirty="0" smtClean="0"/>
                  <a:t>                      </a:t>
                </a:r>
                <a:r>
                  <a:rPr lang="es-ES" sz="1350" b="1" dirty="0" err="1" smtClean="0"/>
                  <a:t>protegeempresa</a:t>
                </a:r>
                <a:endParaRPr lang="es-ES" sz="1350" b="1" dirty="0"/>
              </a:p>
            </p:txBody>
          </p:sp>
          <p:grpSp>
            <p:nvGrpSpPr>
              <p:cNvPr id="26" name="Grupo 25"/>
              <p:cNvGrpSpPr/>
              <p:nvPr/>
            </p:nvGrpSpPr>
            <p:grpSpPr>
              <a:xfrm>
                <a:off x="7315695" y="4765208"/>
                <a:ext cx="970836" cy="249153"/>
                <a:chOff x="8824517" y="4519023"/>
                <a:chExt cx="970836" cy="249153"/>
              </a:xfrm>
            </p:grpSpPr>
            <p:pic>
              <p:nvPicPr>
                <p:cNvPr id="27" name="Picture 12" descr="Pinterest"/>
                <p:cNvPicPr>
                  <a:picLocks noChangeAspect="1" noChangeArrowheads="1"/>
                </p:cNvPicPr>
                <p:nvPr/>
              </p:nvPicPr>
              <p:blipFill>
                <a:blip r:embed="rId13" cstate="screen">
                  <a:duotone>
                    <a:prstClr val="black"/>
                    <a:schemeClr val="tx1">
                      <a:tint val="45000"/>
                      <a:satMod val="400000"/>
                    </a:schemeClr>
                  </a:duotone>
                  <a:extLst>
                    <a:ext uri="{28A0092B-C50C-407E-A947-70E740481C1C}">
                      <a14:useLocalDpi xmlns:a14="http://schemas.microsoft.com/office/drawing/2010/main"/>
                    </a:ext>
                  </a:extLst>
                </a:blip>
                <a:srcRect/>
                <a:stretch>
                  <a:fillRect/>
                </a:stretch>
              </p:blipFill>
              <p:spPr bwMode="auto">
                <a:xfrm>
                  <a:off x="9554153" y="4519023"/>
                  <a:ext cx="241200" cy="241200"/>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Twitter"/>
                <p:cNvPicPr>
                  <a:picLocks noChangeAspect="1" noChangeArrowheads="1"/>
                </p:cNvPicPr>
                <p:nvPr/>
              </p:nvPicPr>
              <p:blipFill>
                <a:blip r:embed="rId6" cstate="screen">
                  <a:duotone>
                    <a:prstClr val="black"/>
                    <a:srgbClr val="67757D">
                      <a:tint val="45000"/>
                      <a:satMod val="400000"/>
                    </a:srgbClr>
                  </a:duotone>
                  <a:extLst>
                    <a:ext uri="{28A0092B-C50C-407E-A947-70E740481C1C}">
                      <a14:useLocalDpi xmlns:a14="http://schemas.microsoft.com/office/drawing/2010/main"/>
                    </a:ext>
                  </a:extLst>
                </a:blip>
                <a:srcRect/>
                <a:stretch>
                  <a:fillRect/>
                </a:stretch>
              </p:blipFill>
              <p:spPr bwMode="auto">
                <a:xfrm>
                  <a:off x="8824517" y="4525467"/>
                  <a:ext cx="242709" cy="242709"/>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6" descr="LinkedIN"/>
                <p:cNvPicPr>
                  <a:picLocks noChangeAspect="1" noChangeArrowheads="1"/>
                </p:cNvPicPr>
                <p:nvPr/>
              </p:nvPicPr>
              <p:blipFill>
                <a:blip r:embed="rId7" cstate="screen">
                  <a:duotone>
                    <a:prstClr val="black"/>
                    <a:srgbClr val="67757D">
                      <a:tint val="45000"/>
                      <a:satMod val="400000"/>
                    </a:srgbClr>
                  </a:duotone>
                  <a:extLst>
                    <a:ext uri="{28A0092B-C50C-407E-A947-70E740481C1C}">
                      <a14:useLocalDpi xmlns:a14="http://schemas.microsoft.com/office/drawing/2010/main"/>
                    </a:ext>
                  </a:extLst>
                </a:blip>
                <a:srcRect/>
                <a:stretch>
                  <a:fillRect/>
                </a:stretch>
              </p:blipFill>
              <p:spPr bwMode="auto">
                <a:xfrm>
                  <a:off x="9309935" y="4520522"/>
                  <a:ext cx="242709" cy="242709"/>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8" descr="Facebook"/>
                <p:cNvPicPr>
                  <a:picLocks noChangeAspect="1" noChangeArrowheads="1"/>
                </p:cNvPicPr>
                <p:nvPr/>
              </p:nvPicPr>
              <p:blipFill>
                <a:blip r:embed="rId8" cstate="screen">
                  <a:duotone>
                    <a:prstClr val="black"/>
                    <a:srgbClr val="67757D">
                      <a:tint val="45000"/>
                      <a:satMod val="400000"/>
                    </a:srgbClr>
                  </a:duotone>
                  <a:extLst>
                    <a:ext uri="{28A0092B-C50C-407E-A947-70E740481C1C}">
                      <a14:useLocalDpi xmlns:a14="http://schemas.microsoft.com/office/drawing/2010/main"/>
                    </a:ext>
                  </a:extLst>
                </a:blip>
                <a:srcRect/>
                <a:stretch>
                  <a:fillRect/>
                </a:stretch>
              </p:blipFill>
              <p:spPr bwMode="auto">
                <a:xfrm>
                  <a:off x="9067226" y="4522021"/>
                  <a:ext cx="242709" cy="242709"/>
                </a:xfrm>
                <a:prstGeom prst="rect">
                  <a:avLst/>
                </a:prstGeom>
                <a:noFill/>
                <a:extLst>
                  <a:ext uri="{909E8E84-426E-40DD-AFC4-6F175D3DCCD1}">
                    <a14:hiddenFill xmlns:a14="http://schemas.microsoft.com/office/drawing/2010/main">
                      <a:solidFill>
                        <a:srgbClr val="FFFFFF"/>
                      </a:solidFill>
                    </a14:hiddenFill>
                  </a:ext>
                </a:extLst>
              </p:spPr>
            </p:pic>
          </p:grpSp>
        </p:grpSp>
      </p:grpSp>
      <p:pic>
        <p:nvPicPr>
          <p:cNvPr id="43" name="Imagen 44"/>
          <p:cNvPicPr>
            <a:picLocks noChangeAspect="1"/>
          </p:cNvPicPr>
          <p:nvPr/>
        </p:nvPicPr>
        <p:blipFill>
          <a:blip r:embed="rId14" cstate="screen">
            <a:extLst>
              <a:ext uri="{28A0092B-C50C-407E-A947-70E740481C1C}">
                <a14:useLocalDpi xmlns:a14="http://schemas.microsoft.com/office/drawing/2010/main"/>
              </a:ext>
            </a:extLst>
          </a:blip>
          <a:srcRect/>
          <a:stretch>
            <a:fillRect/>
          </a:stretch>
        </p:blipFill>
        <p:spPr bwMode="auto">
          <a:xfrm>
            <a:off x="5308908" y="5312041"/>
            <a:ext cx="1318481" cy="13184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 name="Imagen 43"/>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11383462" y="5368731"/>
            <a:ext cx="354598" cy="1157110"/>
          </a:xfrm>
          <a:prstGeom prst="rect">
            <a:avLst/>
          </a:prstGeom>
        </p:spPr>
      </p:pic>
      <p:sp>
        <p:nvSpPr>
          <p:cNvPr id="45" name="Marcador de texto 1">
            <a:extLst>
              <a:ext uri="{FF2B5EF4-FFF2-40B4-BE49-F238E27FC236}">
                <a16:creationId xmlns:a16="http://schemas.microsoft.com/office/drawing/2014/main" xmlns="" id="{24F33A2B-17F4-475A-831D-96753C78CCF6}"/>
              </a:ext>
            </a:extLst>
          </p:cNvPr>
          <p:cNvSpPr>
            <a:spLocks noGrp="1"/>
          </p:cNvSpPr>
          <p:nvPr>
            <p:ph type="body" sz="quarter" idx="15"/>
          </p:nvPr>
        </p:nvSpPr>
        <p:spPr>
          <a:xfrm>
            <a:off x="231182" y="5388636"/>
            <a:ext cx="1554503" cy="416395"/>
          </a:xfrm>
        </p:spPr>
        <p:txBody>
          <a:bodyPr>
            <a:normAutofit/>
          </a:bodyPr>
          <a:lstStyle/>
          <a:p>
            <a:pPr algn="ctr"/>
            <a:r>
              <a:rPr lang="es-ES" sz="1350" b="0" dirty="0">
                <a:sym typeface="Wingdings" panose="05000000000000000000" pitchFamily="2" charset="2"/>
              </a:rPr>
              <a:t>Programas de </a:t>
            </a:r>
            <a:r>
              <a:rPr lang="es-ES" sz="1350" dirty="0">
                <a:sym typeface="Wingdings" panose="05000000000000000000" pitchFamily="2" charset="2"/>
              </a:rPr>
              <a:t>formación</a:t>
            </a:r>
          </a:p>
        </p:txBody>
      </p:sp>
      <p:pic>
        <p:nvPicPr>
          <p:cNvPr id="46" name="Imagen 45"/>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606699" y="5860383"/>
            <a:ext cx="721049" cy="721049"/>
          </a:xfrm>
          <a:prstGeom prst="rect">
            <a:avLst/>
          </a:prstGeom>
        </p:spPr>
      </p:pic>
      <p:pic>
        <p:nvPicPr>
          <p:cNvPr id="47" name="Imagen 46"/>
          <p:cNvPicPr>
            <a:picLocks noChangeAspect="1"/>
          </p:cNvPicPr>
          <p:nvPr/>
        </p:nvPicPr>
        <p:blipFill>
          <a:blip r:embed="rId17" cstate="screen">
            <a:extLst>
              <a:ext uri="{28A0092B-C50C-407E-A947-70E740481C1C}">
                <a14:useLocalDpi xmlns:a14="http://schemas.microsoft.com/office/drawing/2010/main"/>
              </a:ext>
            </a:extLst>
          </a:blip>
          <a:stretch>
            <a:fillRect/>
          </a:stretch>
        </p:blipFill>
        <p:spPr>
          <a:xfrm rot="401678">
            <a:off x="8105148" y="5413106"/>
            <a:ext cx="918338" cy="649224"/>
          </a:xfrm>
          <a:prstGeom prst="rect">
            <a:avLst/>
          </a:prstGeom>
        </p:spPr>
      </p:pic>
      <p:pic>
        <p:nvPicPr>
          <p:cNvPr id="48" name="Imagen 47"/>
          <p:cNvPicPr>
            <a:picLocks noChangeAspect="1"/>
          </p:cNvPicPr>
          <p:nvPr/>
        </p:nvPicPr>
        <p:blipFill>
          <a:blip r:embed="rId18" cstate="screen">
            <a:extLst>
              <a:ext uri="{28A0092B-C50C-407E-A947-70E740481C1C}">
                <a14:useLocalDpi xmlns:a14="http://schemas.microsoft.com/office/drawing/2010/main"/>
              </a:ext>
            </a:extLst>
          </a:blip>
          <a:stretch>
            <a:fillRect/>
          </a:stretch>
        </p:blipFill>
        <p:spPr>
          <a:xfrm>
            <a:off x="6841017" y="5312673"/>
            <a:ext cx="1272191" cy="954144"/>
          </a:xfrm>
          <a:prstGeom prst="rect">
            <a:avLst/>
          </a:prstGeom>
        </p:spPr>
      </p:pic>
      <p:pic>
        <p:nvPicPr>
          <p:cNvPr id="49" name="Imagen 48"/>
          <p:cNvPicPr>
            <a:picLocks noChangeAspect="1"/>
          </p:cNvPicPr>
          <p:nvPr/>
        </p:nvPicPr>
        <p:blipFill>
          <a:blip r:embed="rId19" cstate="screen">
            <a:extLst>
              <a:ext uri="{28A0092B-C50C-407E-A947-70E740481C1C}">
                <a14:useLocalDpi xmlns:a14="http://schemas.microsoft.com/office/drawing/2010/main"/>
              </a:ext>
            </a:extLst>
          </a:blip>
          <a:stretch>
            <a:fillRect/>
          </a:stretch>
        </p:blipFill>
        <p:spPr>
          <a:xfrm rot="21229179">
            <a:off x="7665225" y="5805031"/>
            <a:ext cx="598975" cy="814922"/>
          </a:xfrm>
          <a:prstGeom prst="rect">
            <a:avLst/>
          </a:prstGeom>
        </p:spPr>
      </p:pic>
      <p:pic>
        <p:nvPicPr>
          <p:cNvPr id="50" name="Imagen 49"/>
          <p:cNvPicPr>
            <a:picLocks noChangeAspect="1"/>
          </p:cNvPicPr>
          <p:nvPr/>
        </p:nvPicPr>
        <p:blipFill>
          <a:blip r:embed="rId20" cstate="screen">
            <a:extLst>
              <a:ext uri="{28A0092B-C50C-407E-A947-70E740481C1C}">
                <a14:useLocalDpi xmlns:a14="http://schemas.microsoft.com/office/drawing/2010/main"/>
              </a:ext>
            </a:extLst>
          </a:blip>
          <a:stretch>
            <a:fillRect/>
          </a:stretch>
        </p:blipFill>
        <p:spPr>
          <a:xfrm>
            <a:off x="8339988" y="5948023"/>
            <a:ext cx="1106968" cy="649701"/>
          </a:xfrm>
          <a:prstGeom prst="rect">
            <a:avLst/>
          </a:prstGeom>
        </p:spPr>
      </p:pic>
      <p:pic>
        <p:nvPicPr>
          <p:cNvPr id="51" name="Picture 2" descr="Android app on Google Play"/>
          <p:cNvPicPr>
            <a:picLocks noChangeAspect="1" noChangeArrowheads="1"/>
          </p:cNvPicPr>
          <p:nvPr/>
        </p:nvPicPr>
        <p:blipFill>
          <a:blip r:embed="rId21" cstate="screen">
            <a:extLst>
              <a:ext uri="{28A0092B-C50C-407E-A947-70E740481C1C}">
                <a14:useLocalDpi xmlns:a14="http://schemas.microsoft.com/office/drawing/2010/main"/>
              </a:ext>
            </a:extLst>
          </a:blip>
          <a:srcRect/>
          <a:stretch>
            <a:fillRect/>
          </a:stretch>
        </p:blipFill>
        <p:spPr bwMode="auto">
          <a:xfrm>
            <a:off x="4021945" y="5485439"/>
            <a:ext cx="706854" cy="727050"/>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4" descr="Servicio Antibotnet"/>
          <p:cNvPicPr>
            <a:picLocks noChangeAspect="1" noChangeArrowheads="1"/>
          </p:cNvPicPr>
          <p:nvPr/>
        </p:nvPicPr>
        <p:blipFill>
          <a:blip r:embed="rId22" cstate="screen">
            <a:extLst>
              <a:ext uri="{28A0092B-C50C-407E-A947-70E740481C1C}">
                <a14:useLocalDpi xmlns:a14="http://schemas.microsoft.com/office/drawing/2010/main"/>
              </a:ext>
            </a:extLst>
          </a:blip>
          <a:srcRect/>
          <a:stretch>
            <a:fillRect/>
          </a:stretch>
        </p:blipFill>
        <p:spPr bwMode="auto">
          <a:xfrm>
            <a:off x="3497780" y="6052433"/>
            <a:ext cx="1363791" cy="428768"/>
          </a:xfrm>
          <a:prstGeom prst="rect">
            <a:avLst/>
          </a:prstGeom>
          <a:noFill/>
          <a:extLst>
            <a:ext uri="{909E8E84-426E-40DD-AFC4-6F175D3DCCD1}">
              <a14:hiddenFill xmlns:a14="http://schemas.microsoft.com/office/drawing/2010/main">
                <a:solidFill>
                  <a:srgbClr val="FFFFFF"/>
                </a:solidFill>
              </a14:hiddenFill>
            </a:ext>
          </a:extLst>
        </p:spPr>
      </p:pic>
      <p:pic>
        <p:nvPicPr>
          <p:cNvPr id="53" name="Imagen 52"/>
          <p:cNvPicPr>
            <a:picLocks noChangeAspect="1"/>
          </p:cNvPicPr>
          <p:nvPr/>
        </p:nvPicPr>
        <p:blipFill>
          <a:blip r:embed="rId23" cstate="screen">
            <a:extLst>
              <a:ext uri="{28A0092B-C50C-407E-A947-70E740481C1C}">
                <a14:useLocalDpi xmlns:a14="http://schemas.microsoft.com/office/drawing/2010/main"/>
              </a:ext>
            </a:extLst>
          </a:blip>
          <a:stretch>
            <a:fillRect/>
          </a:stretch>
        </p:blipFill>
        <p:spPr>
          <a:xfrm>
            <a:off x="9732778" y="5485439"/>
            <a:ext cx="1548304" cy="1025228"/>
          </a:xfrm>
          <a:prstGeom prst="rect">
            <a:avLst/>
          </a:prstGeom>
        </p:spPr>
      </p:pic>
    </p:spTree>
    <p:extLst>
      <p:ext uri="{BB962C8B-B14F-4D97-AF65-F5344CB8AC3E}">
        <p14:creationId xmlns:p14="http://schemas.microsoft.com/office/powerpoint/2010/main" val="76034583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texto 3">
            <a:extLst>
              <a:ext uri="{FF2B5EF4-FFF2-40B4-BE49-F238E27FC236}">
                <a16:creationId xmlns:a16="http://schemas.microsoft.com/office/drawing/2014/main" xmlns="" id="{8651B9D0-34A3-46BC-BE45-1919379F559A}"/>
              </a:ext>
            </a:extLst>
          </p:cNvPr>
          <p:cNvSpPr>
            <a:spLocks noGrp="1"/>
          </p:cNvSpPr>
          <p:nvPr>
            <p:ph type="body" sz="quarter" idx="15"/>
          </p:nvPr>
        </p:nvSpPr>
        <p:spPr/>
        <p:txBody>
          <a:bodyPr>
            <a:normAutofit/>
          </a:bodyPr>
          <a:lstStyle/>
          <a:p>
            <a:r>
              <a:rPr lang="es-ES" sz="1800" dirty="0"/>
              <a:t>Responde a la siguiente pregunta:</a:t>
            </a:r>
          </a:p>
        </p:txBody>
      </p:sp>
      <p:sp>
        <p:nvSpPr>
          <p:cNvPr id="5" name="Marcador de texto 4">
            <a:extLst>
              <a:ext uri="{FF2B5EF4-FFF2-40B4-BE49-F238E27FC236}">
                <a16:creationId xmlns:a16="http://schemas.microsoft.com/office/drawing/2014/main" xmlns="" id="{878610F3-6843-4022-B97C-F74903D0C3EE}"/>
              </a:ext>
            </a:extLst>
          </p:cNvPr>
          <p:cNvSpPr>
            <a:spLocks noGrp="1"/>
          </p:cNvSpPr>
          <p:nvPr>
            <p:ph type="body" sz="quarter" idx="16"/>
          </p:nvPr>
        </p:nvSpPr>
        <p:spPr>
          <a:xfrm>
            <a:off x="4010526" y="2197100"/>
            <a:ext cx="7902074" cy="3740150"/>
          </a:xfrm>
        </p:spPr>
        <p:txBody>
          <a:bodyPr/>
          <a:lstStyle/>
          <a:p>
            <a:pPr marL="0" indent="0">
              <a:buNone/>
            </a:pPr>
            <a:r>
              <a:rPr lang="es-ES" b="1" dirty="0"/>
              <a:t>1. El patrón de desbloqueo de nuestra pantalla mediante el uso de nuestra huella dactilar se conoce como:</a:t>
            </a:r>
          </a:p>
          <a:p>
            <a:pPr marL="0" indent="0">
              <a:buNone/>
            </a:pPr>
            <a:endParaRPr lang="es-ES" dirty="0"/>
          </a:p>
          <a:p>
            <a:pPr marL="342900" indent="-342900">
              <a:buFont typeface="+mj-lt"/>
              <a:buAutoNum type="alphaUcPeriod"/>
            </a:pPr>
            <a:r>
              <a:rPr lang="es-ES" dirty="0"/>
              <a:t>Biometría.</a:t>
            </a:r>
          </a:p>
          <a:p>
            <a:pPr marL="342900" indent="-342900">
              <a:buFont typeface="+mj-lt"/>
              <a:buAutoNum type="alphaUcPeriod"/>
            </a:pPr>
            <a:r>
              <a:rPr lang="es-ES" dirty="0"/>
              <a:t>Patrón.</a:t>
            </a:r>
          </a:p>
          <a:p>
            <a:pPr marL="342900" indent="-342900">
              <a:buFont typeface="+mj-lt"/>
              <a:buAutoNum type="alphaUcPeriod"/>
            </a:pPr>
            <a:r>
              <a:rPr lang="es-ES" dirty="0" err="1"/>
              <a:t>TouchID</a:t>
            </a:r>
            <a:r>
              <a:rPr lang="es-ES" dirty="0"/>
              <a:t>.</a:t>
            </a:r>
          </a:p>
        </p:txBody>
      </p:sp>
      <p:sp>
        <p:nvSpPr>
          <p:cNvPr id="3" name="Marcador de texto 2">
            <a:extLst>
              <a:ext uri="{FF2B5EF4-FFF2-40B4-BE49-F238E27FC236}">
                <a16:creationId xmlns:a16="http://schemas.microsoft.com/office/drawing/2014/main" xmlns="" id="{7BC513DE-29EB-483E-AB45-901BB5BFA0BB}"/>
              </a:ext>
            </a:extLst>
          </p:cNvPr>
          <p:cNvSpPr>
            <a:spLocks noGrp="1"/>
          </p:cNvSpPr>
          <p:nvPr>
            <p:ph type="body" sz="quarter" idx="13"/>
          </p:nvPr>
        </p:nvSpPr>
        <p:spPr/>
        <p:txBody>
          <a:bodyPr>
            <a:normAutofit/>
          </a:bodyPr>
          <a:lstStyle/>
          <a:p>
            <a:r>
              <a:rPr lang="es-ES" sz="2000" dirty="0"/>
              <a:t>12. Cuestionario de evaluación</a:t>
            </a:r>
          </a:p>
        </p:txBody>
      </p:sp>
      <p:pic>
        <p:nvPicPr>
          <p:cNvPr id="6" name="Gráfico 5">
            <a:extLst>
              <a:ext uri="{FF2B5EF4-FFF2-40B4-BE49-F238E27FC236}">
                <a16:creationId xmlns:a16="http://schemas.microsoft.com/office/drawing/2014/main" xmlns="" id="{20971790-0387-432B-8895-6FB4ED1E1B1B}"/>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xmlns="" r:embed="rId4"/>
              </a:ext>
            </a:extLst>
          </a:blip>
          <a:stretch>
            <a:fillRect/>
          </a:stretch>
        </p:blipFill>
        <p:spPr>
          <a:xfrm>
            <a:off x="145307" y="2373157"/>
            <a:ext cx="3610379" cy="3564093"/>
          </a:xfrm>
          <a:prstGeom prst="rect">
            <a:avLst/>
          </a:prstGeom>
        </p:spPr>
      </p:pic>
      <p:sp>
        <p:nvSpPr>
          <p:cNvPr id="7" name="Diagrama de flujo: terminador 6">
            <a:extLst>
              <a:ext uri="{FF2B5EF4-FFF2-40B4-BE49-F238E27FC236}">
                <a16:creationId xmlns:a16="http://schemas.microsoft.com/office/drawing/2014/main" xmlns="" id="{57D057EA-C7C2-4BCB-8C46-9AAC0F4D52FA}"/>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Gráfico 7">
            <a:extLst>
              <a:ext uri="{FF2B5EF4-FFF2-40B4-BE49-F238E27FC236}">
                <a16:creationId xmlns:a16="http://schemas.microsoft.com/office/drawing/2014/main" xmlns="" id="{2E362F27-1FA8-421B-A494-936D7203AE24}"/>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xmlns="" r:embed="rId6"/>
              </a:ext>
            </a:extLst>
          </a:blip>
          <a:stretch>
            <a:fillRect/>
          </a:stretch>
        </p:blipFill>
        <p:spPr>
          <a:xfrm>
            <a:off x="161370" y="6010083"/>
            <a:ext cx="691200" cy="691200"/>
          </a:xfrm>
          <a:prstGeom prst="rect">
            <a:avLst/>
          </a:prstGeom>
        </p:spPr>
      </p:pic>
      <p:pic>
        <p:nvPicPr>
          <p:cNvPr id="9" name="Gráfico 8">
            <a:extLst>
              <a:ext uri="{FF2B5EF4-FFF2-40B4-BE49-F238E27FC236}">
                <a16:creationId xmlns:a16="http://schemas.microsoft.com/office/drawing/2014/main" xmlns="" id="{4907654E-FABF-4AFB-8C4F-F0DBB04B3784}"/>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xmlns="" r:embed="rId8"/>
              </a:ext>
            </a:extLst>
          </a:blip>
          <a:stretch>
            <a:fillRect/>
          </a:stretch>
        </p:blipFill>
        <p:spPr>
          <a:xfrm>
            <a:off x="932780" y="6010083"/>
            <a:ext cx="689808" cy="689808"/>
          </a:xfrm>
          <a:prstGeom prst="rect">
            <a:avLst/>
          </a:prstGeom>
        </p:spPr>
      </p:pic>
      <p:pic>
        <p:nvPicPr>
          <p:cNvPr id="12" name="Imagen 11" descr="Imagen que contiene dibujo&#10;&#10;Descripción generada automáticamente">
            <a:extLst>
              <a:ext uri="{FF2B5EF4-FFF2-40B4-BE49-F238E27FC236}">
                <a16:creationId xmlns:a16="http://schemas.microsoft.com/office/drawing/2014/main" xmlns="" id="{79FB637B-F3B0-4A55-B2D9-061402043CBA}"/>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161370" y="6008987"/>
            <a:ext cx="691200" cy="691200"/>
          </a:xfrm>
          <a:prstGeom prst="rect">
            <a:avLst/>
          </a:prstGeom>
        </p:spPr>
      </p:pic>
    </p:spTree>
    <p:extLst>
      <p:ext uri="{BB962C8B-B14F-4D97-AF65-F5344CB8AC3E}">
        <p14:creationId xmlns:p14="http://schemas.microsoft.com/office/powerpoint/2010/main" val="34961744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Marcador de texto 9">
            <a:extLst>
              <a:ext uri="{FF2B5EF4-FFF2-40B4-BE49-F238E27FC236}">
                <a16:creationId xmlns:a16="http://schemas.microsoft.com/office/drawing/2014/main" xmlns="" id="{3C9BB263-DD6B-4124-8290-E425D0074F55}"/>
              </a:ext>
            </a:extLst>
          </p:cNvPr>
          <p:cNvSpPr>
            <a:spLocks noGrp="1"/>
          </p:cNvSpPr>
          <p:nvPr>
            <p:ph type="body" sz="quarter" idx="15"/>
          </p:nvPr>
        </p:nvSpPr>
        <p:spPr>
          <a:xfrm>
            <a:off x="346075" y="1473200"/>
            <a:ext cx="11566525" cy="545539"/>
          </a:xfrm>
        </p:spPr>
        <p:txBody>
          <a:bodyPr>
            <a:noAutofit/>
          </a:bodyPr>
          <a:lstStyle/>
          <a:p>
            <a:r>
              <a:rPr lang="es-ES" sz="1800" b="0" dirty="0"/>
              <a:t>Bloquear nuestro dispositivo nos protege de </a:t>
            </a:r>
            <a:r>
              <a:rPr lang="es-ES" sz="1800" dirty="0"/>
              <a:t>exponer nuestra información más desprotegida</a:t>
            </a:r>
            <a:r>
              <a:rPr lang="es-ES" sz="1800" b="0" dirty="0"/>
              <a:t>. Por ello, es fundamental </a:t>
            </a:r>
            <a:r>
              <a:rPr lang="es-ES" sz="1800" dirty="0"/>
              <a:t>configurar un bloqueo de pantalla</a:t>
            </a:r>
            <a:r>
              <a:rPr lang="es-ES" sz="1800" b="0" dirty="0"/>
              <a:t>:</a:t>
            </a:r>
            <a:endParaRPr lang="es-ES" sz="1800" dirty="0"/>
          </a:p>
        </p:txBody>
      </p:sp>
      <p:sp>
        <p:nvSpPr>
          <p:cNvPr id="11" name="Marcador de texto 10">
            <a:extLst>
              <a:ext uri="{FF2B5EF4-FFF2-40B4-BE49-F238E27FC236}">
                <a16:creationId xmlns:a16="http://schemas.microsoft.com/office/drawing/2014/main" xmlns="" id="{3668B46C-A5CC-426B-8A95-765C03089239}"/>
              </a:ext>
            </a:extLst>
          </p:cNvPr>
          <p:cNvSpPr>
            <a:spLocks noGrp="1"/>
          </p:cNvSpPr>
          <p:nvPr>
            <p:ph type="body" sz="quarter" idx="16"/>
          </p:nvPr>
        </p:nvSpPr>
        <p:spPr>
          <a:xfrm>
            <a:off x="345440" y="5553196"/>
            <a:ext cx="1800000" cy="459680"/>
          </a:xfrm>
        </p:spPr>
        <p:txBody>
          <a:bodyPr>
            <a:normAutofit/>
          </a:bodyPr>
          <a:lstStyle/>
          <a:p>
            <a:pPr algn="ctr"/>
            <a:r>
              <a:rPr lang="es-ES" b="1" dirty="0"/>
              <a:t>PIN</a:t>
            </a:r>
          </a:p>
        </p:txBody>
      </p:sp>
      <p:sp>
        <p:nvSpPr>
          <p:cNvPr id="9" name="Marcador de texto 8">
            <a:extLst>
              <a:ext uri="{FF2B5EF4-FFF2-40B4-BE49-F238E27FC236}">
                <a16:creationId xmlns:a16="http://schemas.microsoft.com/office/drawing/2014/main" xmlns="" id="{FAF402CE-DE90-4AD1-836D-36D42B274563}"/>
              </a:ext>
            </a:extLst>
          </p:cNvPr>
          <p:cNvSpPr>
            <a:spLocks noGrp="1"/>
          </p:cNvSpPr>
          <p:nvPr>
            <p:ph type="body" sz="quarter" idx="13"/>
          </p:nvPr>
        </p:nvSpPr>
        <p:spPr/>
        <p:txBody>
          <a:bodyPr>
            <a:normAutofit/>
          </a:bodyPr>
          <a:lstStyle/>
          <a:p>
            <a:r>
              <a:rPr lang="es-ES" sz="2000" dirty="0"/>
              <a:t>1. BLOQUEO DE PANTALLA</a:t>
            </a:r>
          </a:p>
        </p:txBody>
      </p:sp>
      <p:sp>
        <p:nvSpPr>
          <p:cNvPr id="17" name="Marcador de texto 10">
            <a:extLst>
              <a:ext uri="{FF2B5EF4-FFF2-40B4-BE49-F238E27FC236}">
                <a16:creationId xmlns:a16="http://schemas.microsoft.com/office/drawing/2014/main" xmlns="" id="{B2065FC2-C3E9-4CA4-8CCB-E3EBE12EBC34}"/>
              </a:ext>
            </a:extLst>
          </p:cNvPr>
          <p:cNvSpPr>
            <a:spLocks noGrp="1"/>
          </p:cNvSpPr>
          <p:nvPr>
            <p:ph type="body" sz="quarter" idx="18"/>
          </p:nvPr>
        </p:nvSpPr>
        <p:spPr>
          <a:xfrm>
            <a:off x="3623202" y="5573094"/>
            <a:ext cx="1800000" cy="459681"/>
          </a:xfrm>
        </p:spPr>
        <p:txBody>
          <a:bodyPr>
            <a:normAutofit/>
          </a:bodyPr>
          <a:lstStyle/>
          <a:p>
            <a:pPr algn="ctr"/>
            <a:r>
              <a:rPr lang="es-ES" b="1" dirty="0"/>
              <a:t>Contraseña</a:t>
            </a:r>
          </a:p>
        </p:txBody>
      </p:sp>
      <p:sp>
        <p:nvSpPr>
          <p:cNvPr id="18" name="Marcador de texto 10">
            <a:extLst>
              <a:ext uri="{FF2B5EF4-FFF2-40B4-BE49-F238E27FC236}">
                <a16:creationId xmlns:a16="http://schemas.microsoft.com/office/drawing/2014/main" xmlns="" id="{C8F6B7E8-C0E7-4DE1-ADCE-433869DCB5C6}"/>
              </a:ext>
            </a:extLst>
          </p:cNvPr>
          <p:cNvSpPr>
            <a:spLocks noGrp="1"/>
          </p:cNvSpPr>
          <p:nvPr>
            <p:ph type="body" sz="quarter" idx="20"/>
          </p:nvPr>
        </p:nvSpPr>
        <p:spPr>
          <a:xfrm>
            <a:off x="10046560" y="5592510"/>
            <a:ext cx="1800000" cy="459681"/>
          </a:xfrm>
        </p:spPr>
        <p:txBody>
          <a:bodyPr>
            <a:normAutofit/>
          </a:bodyPr>
          <a:lstStyle/>
          <a:p>
            <a:pPr algn="ctr"/>
            <a:r>
              <a:rPr lang="es-ES" b="1" dirty="0"/>
              <a:t>Biometría</a:t>
            </a:r>
          </a:p>
        </p:txBody>
      </p:sp>
      <p:sp>
        <p:nvSpPr>
          <p:cNvPr id="12" name="Diagrama de flujo: terminador 11">
            <a:extLst>
              <a:ext uri="{FF2B5EF4-FFF2-40B4-BE49-F238E27FC236}">
                <a16:creationId xmlns:a16="http://schemas.microsoft.com/office/drawing/2014/main" xmlns="" id="{89D576CE-D52B-4EFC-B237-02B13F1593FE}"/>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13" name="Gráfico 12">
            <a:extLst>
              <a:ext uri="{FF2B5EF4-FFF2-40B4-BE49-F238E27FC236}">
                <a16:creationId xmlns:a16="http://schemas.microsoft.com/office/drawing/2014/main" xmlns="" id="{F9A7C74B-FF90-4197-A388-905D3C6F3D8D}"/>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xmlns="" r:embed="rId4"/>
              </a:ext>
            </a:extLst>
          </a:blip>
          <a:stretch>
            <a:fillRect/>
          </a:stretch>
        </p:blipFill>
        <p:spPr>
          <a:xfrm>
            <a:off x="161370" y="6010083"/>
            <a:ext cx="691200" cy="691200"/>
          </a:xfrm>
          <a:prstGeom prst="rect">
            <a:avLst/>
          </a:prstGeom>
        </p:spPr>
      </p:pic>
      <p:pic>
        <p:nvPicPr>
          <p:cNvPr id="14" name="Gráfico 13">
            <a:extLst>
              <a:ext uri="{FF2B5EF4-FFF2-40B4-BE49-F238E27FC236}">
                <a16:creationId xmlns:a16="http://schemas.microsoft.com/office/drawing/2014/main" xmlns="" id="{AD23E702-FCC7-4BC2-BEB4-D4D5998D586E}"/>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xmlns="" r:embed="rId6"/>
              </a:ext>
            </a:extLst>
          </a:blip>
          <a:stretch>
            <a:fillRect/>
          </a:stretch>
        </p:blipFill>
        <p:spPr>
          <a:xfrm>
            <a:off x="932780" y="6010083"/>
            <a:ext cx="689808" cy="689808"/>
          </a:xfrm>
          <a:prstGeom prst="rect">
            <a:avLst/>
          </a:prstGeom>
        </p:spPr>
      </p:pic>
      <p:pic>
        <p:nvPicPr>
          <p:cNvPr id="15" name="Imagen 14" descr="Imagen que contiene dibujo&#10;&#10;Descripción generada automáticamente">
            <a:extLst>
              <a:ext uri="{FF2B5EF4-FFF2-40B4-BE49-F238E27FC236}">
                <a16:creationId xmlns:a16="http://schemas.microsoft.com/office/drawing/2014/main" xmlns="" id="{0DD00433-DE78-41B8-A3F3-820B6B55AC5B}"/>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61370" y="6008987"/>
            <a:ext cx="691200" cy="691200"/>
          </a:xfrm>
          <a:prstGeom prst="rect">
            <a:avLst/>
          </a:prstGeom>
        </p:spPr>
      </p:pic>
      <p:sp>
        <p:nvSpPr>
          <p:cNvPr id="16" name="Marcador de texto 10">
            <a:extLst>
              <a:ext uri="{FF2B5EF4-FFF2-40B4-BE49-F238E27FC236}">
                <a16:creationId xmlns:a16="http://schemas.microsoft.com/office/drawing/2014/main" xmlns="" id="{E2C62208-78E9-467B-AB8C-05799350435B}"/>
              </a:ext>
            </a:extLst>
          </p:cNvPr>
          <p:cNvSpPr txBox="1">
            <a:spLocks/>
          </p:cNvSpPr>
          <p:nvPr/>
        </p:nvSpPr>
        <p:spPr>
          <a:xfrm>
            <a:off x="6768798" y="5546630"/>
            <a:ext cx="1800000" cy="459680"/>
          </a:xfrm>
          <a:prstGeom prst="rect">
            <a:avLst/>
          </a:prstGeom>
        </p:spPr>
        <p:txBody>
          <a:bodyPr vert="horz" lIns="0" tIns="0" rIns="0" bIns="0" rtlCol="0">
            <a:normAutofit/>
          </a:bodyPr>
          <a:lstStyle>
            <a:lvl1pPr marL="0" indent="0" algn="just" defTabSz="914400" rtl="0" eaLnBrk="1" latinLnBrk="0" hangingPunct="1">
              <a:lnSpc>
                <a:spcPct val="90000"/>
              </a:lnSpc>
              <a:spcBef>
                <a:spcPts val="1000"/>
              </a:spcBef>
              <a:buFontTx/>
              <a:buNone/>
              <a:defRPr sz="1800" kern="1200">
                <a:solidFill>
                  <a:srgbClr val="46546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s-ES" b="1" dirty="0"/>
              <a:t>Patrón</a:t>
            </a:r>
          </a:p>
        </p:txBody>
      </p:sp>
      <p:pic>
        <p:nvPicPr>
          <p:cNvPr id="3" name="Imagen 2" descr="Captura de pantalla de un celular con letras&#10;&#10;Descripción generada automáticamente">
            <a:extLst>
              <a:ext uri="{FF2B5EF4-FFF2-40B4-BE49-F238E27FC236}">
                <a16:creationId xmlns:a16="http://schemas.microsoft.com/office/drawing/2014/main" xmlns="" id="{839C2EBD-7151-4033-8CCA-2B81814C1300}"/>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9944398" y="2018739"/>
            <a:ext cx="1902162" cy="3316324"/>
          </a:xfrm>
          <a:prstGeom prst="rect">
            <a:avLst/>
          </a:prstGeom>
        </p:spPr>
      </p:pic>
      <p:pic>
        <p:nvPicPr>
          <p:cNvPr id="5" name="Imagen 4" descr="Imagen que contiene electrónica&#10;&#10;Descripción generada automáticamente">
            <a:extLst>
              <a:ext uri="{FF2B5EF4-FFF2-40B4-BE49-F238E27FC236}">
                <a16:creationId xmlns:a16="http://schemas.microsoft.com/office/drawing/2014/main" xmlns="" id="{3034F745-8D7D-430D-8130-5666D24414AB}"/>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3463664" y="2137754"/>
            <a:ext cx="1929534" cy="3316324"/>
          </a:xfrm>
          <a:prstGeom prst="rect">
            <a:avLst/>
          </a:prstGeom>
        </p:spPr>
      </p:pic>
      <p:pic>
        <p:nvPicPr>
          <p:cNvPr id="7" name="Imagen 6" descr="Imagen que contiene cd&#10;&#10;Descripción generada automáticamente">
            <a:extLst>
              <a:ext uri="{FF2B5EF4-FFF2-40B4-BE49-F238E27FC236}">
                <a16:creationId xmlns:a16="http://schemas.microsoft.com/office/drawing/2014/main" xmlns="" id="{C433EA58-6C09-4440-AEBD-ADDC7B5708E5}"/>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6704031" y="2018197"/>
            <a:ext cx="1929534" cy="3316324"/>
          </a:xfrm>
          <a:prstGeom prst="rect">
            <a:avLst/>
          </a:prstGeom>
        </p:spPr>
      </p:pic>
      <p:pic>
        <p:nvPicPr>
          <p:cNvPr id="20" name="Imagen 19">
            <a:extLst>
              <a:ext uri="{FF2B5EF4-FFF2-40B4-BE49-F238E27FC236}">
                <a16:creationId xmlns:a16="http://schemas.microsoft.com/office/drawing/2014/main" xmlns="" id="{AE3844E9-65A9-4CE0-8862-4E9BA1B32B26}"/>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228119" y="2127805"/>
            <a:ext cx="1929534" cy="3316324"/>
          </a:xfrm>
          <a:prstGeom prst="rect">
            <a:avLst/>
          </a:prstGeom>
        </p:spPr>
      </p:pic>
    </p:spTree>
    <p:extLst>
      <p:ext uri="{BB962C8B-B14F-4D97-AF65-F5344CB8AC3E}">
        <p14:creationId xmlns:p14="http://schemas.microsoft.com/office/powerpoint/2010/main" val="154712151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texto 3">
            <a:extLst>
              <a:ext uri="{FF2B5EF4-FFF2-40B4-BE49-F238E27FC236}">
                <a16:creationId xmlns:a16="http://schemas.microsoft.com/office/drawing/2014/main" xmlns="" id="{8651B9D0-34A3-46BC-BE45-1919379F559A}"/>
              </a:ext>
            </a:extLst>
          </p:cNvPr>
          <p:cNvSpPr>
            <a:spLocks noGrp="1"/>
          </p:cNvSpPr>
          <p:nvPr>
            <p:ph type="body" sz="quarter" idx="15"/>
          </p:nvPr>
        </p:nvSpPr>
        <p:spPr/>
        <p:txBody>
          <a:bodyPr>
            <a:normAutofit/>
          </a:bodyPr>
          <a:lstStyle/>
          <a:p>
            <a:r>
              <a:rPr lang="es-ES" sz="1800" dirty="0"/>
              <a:t>Responde a la siguiente pregunta:</a:t>
            </a:r>
          </a:p>
        </p:txBody>
      </p:sp>
      <p:sp>
        <p:nvSpPr>
          <p:cNvPr id="5" name="Marcador de texto 4">
            <a:extLst>
              <a:ext uri="{FF2B5EF4-FFF2-40B4-BE49-F238E27FC236}">
                <a16:creationId xmlns:a16="http://schemas.microsoft.com/office/drawing/2014/main" xmlns="" id="{878610F3-6843-4022-B97C-F74903D0C3EE}"/>
              </a:ext>
            </a:extLst>
          </p:cNvPr>
          <p:cNvSpPr>
            <a:spLocks noGrp="1"/>
          </p:cNvSpPr>
          <p:nvPr>
            <p:ph type="body" sz="quarter" idx="16"/>
          </p:nvPr>
        </p:nvSpPr>
        <p:spPr>
          <a:xfrm>
            <a:off x="4010526" y="2197100"/>
            <a:ext cx="7902074" cy="3740150"/>
          </a:xfrm>
        </p:spPr>
        <p:txBody>
          <a:bodyPr/>
          <a:lstStyle/>
          <a:p>
            <a:pPr marL="0" indent="0">
              <a:buNone/>
            </a:pPr>
            <a:r>
              <a:rPr lang="es-ES" b="1" dirty="0"/>
              <a:t>2. ¿Para qué sirven las aplicaciones de cifrado?</a:t>
            </a:r>
          </a:p>
          <a:p>
            <a:pPr marL="0" indent="0">
              <a:buNone/>
            </a:pPr>
            <a:endParaRPr lang="es-ES" dirty="0"/>
          </a:p>
          <a:p>
            <a:pPr marL="342900" indent="-342900">
              <a:buFont typeface="+mj-lt"/>
              <a:buAutoNum type="alphaUcPeriod"/>
            </a:pPr>
            <a:r>
              <a:rPr lang="es-ES" dirty="0"/>
              <a:t>Para detectar y eliminar posibles virus.</a:t>
            </a:r>
          </a:p>
          <a:p>
            <a:pPr marL="342900" indent="-342900">
              <a:buFont typeface="+mj-lt"/>
              <a:buAutoNum type="alphaUcPeriod"/>
            </a:pPr>
            <a:r>
              <a:rPr lang="es-ES" dirty="0"/>
              <a:t>Para </a:t>
            </a:r>
            <a:r>
              <a:rPr lang="es-ES" dirty="0" smtClean="0"/>
              <a:t>cifrar </a:t>
            </a:r>
            <a:r>
              <a:rPr lang="es-ES" dirty="0"/>
              <a:t>todos nuestros archivos.</a:t>
            </a:r>
          </a:p>
          <a:p>
            <a:pPr marL="342900" indent="-342900">
              <a:buFont typeface="+mj-lt"/>
              <a:buAutoNum type="alphaUcPeriod"/>
            </a:pPr>
            <a:r>
              <a:rPr lang="es-ES" dirty="0"/>
              <a:t>Para mejorar el rendimiento del dispositivo.</a:t>
            </a:r>
          </a:p>
        </p:txBody>
      </p:sp>
      <p:sp>
        <p:nvSpPr>
          <p:cNvPr id="3" name="Marcador de texto 2">
            <a:extLst>
              <a:ext uri="{FF2B5EF4-FFF2-40B4-BE49-F238E27FC236}">
                <a16:creationId xmlns:a16="http://schemas.microsoft.com/office/drawing/2014/main" xmlns="" id="{7BC513DE-29EB-483E-AB45-901BB5BFA0BB}"/>
              </a:ext>
            </a:extLst>
          </p:cNvPr>
          <p:cNvSpPr>
            <a:spLocks noGrp="1"/>
          </p:cNvSpPr>
          <p:nvPr>
            <p:ph type="body" sz="quarter" idx="13"/>
          </p:nvPr>
        </p:nvSpPr>
        <p:spPr/>
        <p:txBody>
          <a:bodyPr>
            <a:normAutofit/>
          </a:bodyPr>
          <a:lstStyle/>
          <a:p>
            <a:r>
              <a:rPr lang="es-ES" sz="2000" dirty="0"/>
              <a:t>12. Cuestionario de evaluación</a:t>
            </a:r>
          </a:p>
        </p:txBody>
      </p:sp>
      <p:pic>
        <p:nvPicPr>
          <p:cNvPr id="6" name="Gráfico 5">
            <a:extLst>
              <a:ext uri="{FF2B5EF4-FFF2-40B4-BE49-F238E27FC236}">
                <a16:creationId xmlns:a16="http://schemas.microsoft.com/office/drawing/2014/main" xmlns="" id="{20971790-0387-432B-8895-6FB4ED1E1B1B}"/>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xmlns="" r:embed="rId4"/>
              </a:ext>
            </a:extLst>
          </a:blip>
          <a:stretch>
            <a:fillRect/>
          </a:stretch>
        </p:blipFill>
        <p:spPr>
          <a:xfrm>
            <a:off x="145307" y="2373157"/>
            <a:ext cx="3610379" cy="3564093"/>
          </a:xfrm>
          <a:prstGeom prst="rect">
            <a:avLst/>
          </a:prstGeom>
        </p:spPr>
      </p:pic>
      <p:sp>
        <p:nvSpPr>
          <p:cNvPr id="7" name="Diagrama de flujo: terminador 6">
            <a:extLst>
              <a:ext uri="{FF2B5EF4-FFF2-40B4-BE49-F238E27FC236}">
                <a16:creationId xmlns:a16="http://schemas.microsoft.com/office/drawing/2014/main" xmlns="" id="{62D531C2-04D9-4145-970D-9BBAA82FB4A2}"/>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Gráfico 7">
            <a:extLst>
              <a:ext uri="{FF2B5EF4-FFF2-40B4-BE49-F238E27FC236}">
                <a16:creationId xmlns:a16="http://schemas.microsoft.com/office/drawing/2014/main" xmlns="" id="{66E9811C-103D-4E03-8CBA-CB3E68E0EEAE}"/>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xmlns="" r:embed="rId6"/>
              </a:ext>
            </a:extLst>
          </a:blip>
          <a:stretch>
            <a:fillRect/>
          </a:stretch>
        </p:blipFill>
        <p:spPr>
          <a:xfrm>
            <a:off x="161370" y="6010083"/>
            <a:ext cx="691200" cy="691200"/>
          </a:xfrm>
          <a:prstGeom prst="rect">
            <a:avLst/>
          </a:prstGeom>
        </p:spPr>
      </p:pic>
      <p:pic>
        <p:nvPicPr>
          <p:cNvPr id="9" name="Gráfico 8">
            <a:extLst>
              <a:ext uri="{FF2B5EF4-FFF2-40B4-BE49-F238E27FC236}">
                <a16:creationId xmlns:a16="http://schemas.microsoft.com/office/drawing/2014/main" xmlns="" id="{3A8A6F4D-76EC-44D0-93E8-1C0120A356A9}"/>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xmlns="" r:embed="rId8"/>
              </a:ext>
            </a:extLst>
          </a:blip>
          <a:stretch>
            <a:fillRect/>
          </a:stretch>
        </p:blipFill>
        <p:spPr>
          <a:xfrm>
            <a:off x="932780" y="6010083"/>
            <a:ext cx="689808" cy="689808"/>
          </a:xfrm>
          <a:prstGeom prst="rect">
            <a:avLst/>
          </a:prstGeom>
        </p:spPr>
      </p:pic>
      <p:pic>
        <p:nvPicPr>
          <p:cNvPr id="10" name="Imagen 9" descr="Imagen que contiene dibujo&#10;&#10;Descripción generada automáticamente">
            <a:extLst>
              <a:ext uri="{FF2B5EF4-FFF2-40B4-BE49-F238E27FC236}">
                <a16:creationId xmlns:a16="http://schemas.microsoft.com/office/drawing/2014/main" xmlns="" id="{A0E6BDB1-6515-4818-B060-57DB71CDDF1B}"/>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161370" y="6008987"/>
            <a:ext cx="691200" cy="691200"/>
          </a:xfrm>
          <a:prstGeom prst="rect">
            <a:avLst/>
          </a:prstGeom>
        </p:spPr>
      </p:pic>
    </p:spTree>
    <p:extLst>
      <p:ext uri="{BB962C8B-B14F-4D97-AF65-F5344CB8AC3E}">
        <p14:creationId xmlns:p14="http://schemas.microsoft.com/office/powerpoint/2010/main" val="133132140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texto 3">
            <a:extLst>
              <a:ext uri="{FF2B5EF4-FFF2-40B4-BE49-F238E27FC236}">
                <a16:creationId xmlns:a16="http://schemas.microsoft.com/office/drawing/2014/main" xmlns="" id="{8651B9D0-34A3-46BC-BE45-1919379F559A}"/>
              </a:ext>
            </a:extLst>
          </p:cNvPr>
          <p:cNvSpPr>
            <a:spLocks noGrp="1"/>
          </p:cNvSpPr>
          <p:nvPr>
            <p:ph type="body" sz="quarter" idx="15"/>
          </p:nvPr>
        </p:nvSpPr>
        <p:spPr/>
        <p:txBody>
          <a:bodyPr>
            <a:normAutofit/>
          </a:bodyPr>
          <a:lstStyle/>
          <a:p>
            <a:r>
              <a:rPr lang="es-ES" sz="1800" dirty="0"/>
              <a:t>Responde a la siguiente pregunta:</a:t>
            </a:r>
          </a:p>
        </p:txBody>
      </p:sp>
      <p:sp>
        <p:nvSpPr>
          <p:cNvPr id="5" name="Marcador de texto 4">
            <a:extLst>
              <a:ext uri="{FF2B5EF4-FFF2-40B4-BE49-F238E27FC236}">
                <a16:creationId xmlns:a16="http://schemas.microsoft.com/office/drawing/2014/main" xmlns="" id="{878610F3-6843-4022-B97C-F74903D0C3EE}"/>
              </a:ext>
            </a:extLst>
          </p:cNvPr>
          <p:cNvSpPr>
            <a:spLocks noGrp="1"/>
          </p:cNvSpPr>
          <p:nvPr>
            <p:ph type="body" sz="quarter" idx="16"/>
          </p:nvPr>
        </p:nvSpPr>
        <p:spPr>
          <a:xfrm>
            <a:off x="4010526" y="2197100"/>
            <a:ext cx="7902074" cy="3740150"/>
          </a:xfrm>
        </p:spPr>
        <p:txBody>
          <a:bodyPr/>
          <a:lstStyle/>
          <a:p>
            <a:pPr marL="0" indent="0">
              <a:buNone/>
            </a:pPr>
            <a:r>
              <a:rPr lang="es-ES" b="1" dirty="0"/>
              <a:t>3. Las copias de seguridad nos permiten:</a:t>
            </a:r>
          </a:p>
          <a:p>
            <a:pPr marL="0" indent="0">
              <a:buNone/>
            </a:pPr>
            <a:endParaRPr lang="es-ES" dirty="0"/>
          </a:p>
          <a:p>
            <a:pPr marL="342900" indent="-342900">
              <a:buFont typeface="+mj-lt"/>
              <a:buAutoNum type="alphaUcPeriod"/>
            </a:pPr>
            <a:r>
              <a:rPr lang="es-ES" dirty="0"/>
              <a:t>Proteger la información en caso de pérdida, daño o robo.</a:t>
            </a:r>
          </a:p>
          <a:p>
            <a:pPr marL="342900" indent="-342900">
              <a:buFont typeface="+mj-lt"/>
              <a:buAutoNum type="alphaUcPeriod"/>
            </a:pPr>
            <a:r>
              <a:rPr lang="es-ES" dirty="0"/>
              <a:t>Optimizar los recursos del sistema.</a:t>
            </a:r>
          </a:p>
          <a:p>
            <a:pPr marL="342900" indent="-342900">
              <a:buFont typeface="+mj-lt"/>
              <a:buAutoNum type="alphaUcPeriod"/>
            </a:pPr>
            <a:r>
              <a:rPr lang="es-ES" dirty="0"/>
              <a:t>Mejorar la seguridad de nuestras aplicaciones.</a:t>
            </a:r>
          </a:p>
        </p:txBody>
      </p:sp>
      <p:sp>
        <p:nvSpPr>
          <p:cNvPr id="3" name="Marcador de texto 2">
            <a:extLst>
              <a:ext uri="{FF2B5EF4-FFF2-40B4-BE49-F238E27FC236}">
                <a16:creationId xmlns:a16="http://schemas.microsoft.com/office/drawing/2014/main" xmlns="" id="{7BC513DE-29EB-483E-AB45-901BB5BFA0BB}"/>
              </a:ext>
            </a:extLst>
          </p:cNvPr>
          <p:cNvSpPr>
            <a:spLocks noGrp="1"/>
          </p:cNvSpPr>
          <p:nvPr>
            <p:ph type="body" sz="quarter" idx="13"/>
          </p:nvPr>
        </p:nvSpPr>
        <p:spPr/>
        <p:txBody>
          <a:bodyPr>
            <a:normAutofit/>
          </a:bodyPr>
          <a:lstStyle/>
          <a:p>
            <a:r>
              <a:rPr lang="es-ES" sz="2000" dirty="0"/>
              <a:t>12. Cuestionario de evaluación</a:t>
            </a:r>
          </a:p>
        </p:txBody>
      </p:sp>
      <p:pic>
        <p:nvPicPr>
          <p:cNvPr id="6" name="Gráfico 5">
            <a:extLst>
              <a:ext uri="{FF2B5EF4-FFF2-40B4-BE49-F238E27FC236}">
                <a16:creationId xmlns:a16="http://schemas.microsoft.com/office/drawing/2014/main" xmlns="" id="{20971790-0387-432B-8895-6FB4ED1E1B1B}"/>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xmlns="" r:embed="rId4"/>
              </a:ext>
            </a:extLst>
          </a:blip>
          <a:stretch>
            <a:fillRect/>
          </a:stretch>
        </p:blipFill>
        <p:spPr>
          <a:xfrm>
            <a:off x="145307" y="2373157"/>
            <a:ext cx="3610379" cy="3564093"/>
          </a:xfrm>
          <a:prstGeom prst="rect">
            <a:avLst/>
          </a:prstGeom>
        </p:spPr>
      </p:pic>
      <p:sp>
        <p:nvSpPr>
          <p:cNvPr id="7" name="Diagrama de flujo: terminador 6">
            <a:extLst>
              <a:ext uri="{FF2B5EF4-FFF2-40B4-BE49-F238E27FC236}">
                <a16:creationId xmlns:a16="http://schemas.microsoft.com/office/drawing/2014/main" xmlns="" id="{FD9BD8D0-B331-4D32-B96B-CB0BA0531EA0}"/>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Gráfico 7">
            <a:extLst>
              <a:ext uri="{FF2B5EF4-FFF2-40B4-BE49-F238E27FC236}">
                <a16:creationId xmlns:a16="http://schemas.microsoft.com/office/drawing/2014/main" xmlns="" id="{2D011395-D111-4288-9F27-7BB447972427}"/>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xmlns="" r:embed="rId6"/>
              </a:ext>
            </a:extLst>
          </a:blip>
          <a:stretch>
            <a:fillRect/>
          </a:stretch>
        </p:blipFill>
        <p:spPr>
          <a:xfrm>
            <a:off x="161370" y="6010083"/>
            <a:ext cx="691200" cy="691200"/>
          </a:xfrm>
          <a:prstGeom prst="rect">
            <a:avLst/>
          </a:prstGeom>
        </p:spPr>
      </p:pic>
      <p:pic>
        <p:nvPicPr>
          <p:cNvPr id="9" name="Gráfico 8">
            <a:extLst>
              <a:ext uri="{FF2B5EF4-FFF2-40B4-BE49-F238E27FC236}">
                <a16:creationId xmlns:a16="http://schemas.microsoft.com/office/drawing/2014/main" xmlns="" id="{F6BF1808-F38B-421E-9559-8575EDD2C912}"/>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xmlns="" r:embed="rId8"/>
              </a:ext>
            </a:extLst>
          </a:blip>
          <a:stretch>
            <a:fillRect/>
          </a:stretch>
        </p:blipFill>
        <p:spPr>
          <a:xfrm>
            <a:off x="932780" y="6010083"/>
            <a:ext cx="689808" cy="689808"/>
          </a:xfrm>
          <a:prstGeom prst="rect">
            <a:avLst/>
          </a:prstGeom>
        </p:spPr>
      </p:pic>
      <p:pic>
        <p:nvPicPr>
          <p:cNvPr id="10" name="Imagen 9" descr="Imagen que contiene dibujo&#10;&#10;Descripción generada automáticamente">
            <a:extLst>
              <a:ext uri="{FF2B5EF4-FFF2-40B4-BE49-F238E27FC236}">
                <a16:creationId xmlns:a16="http://schemas.microsoft.com/office/drawing/2014/main" xmlns="" id="{D76D0E23-C354-4C01-BE76-F50B44911F4A}"/>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161370" y="6008987"/>
            <a:ext cx="691200" cy="691200"/>
          </a:xfrm>
          <a:prstGeom prst="rect">
            <a:avLst/>
          </a:prstGeom>
        </p:spPr>
      </p:pic>
    </p:spTree>
    <p:extLst>
      <p:ext uri="{BB962C8B-B14F-4D97-AF65-F5344CB8AC3E}">
        <p14:creationId xmlns:p14="http://schemas.microsoft.com/office/powerpoint/2010/main" val="46169173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texto 3">
            <a:extLst>
              <a:ext uri="{FF2B5EF4-FFF2-40B4-BE49-F238E27FC236}">
                <a16:creationId xmlns:a16="http://schemas.microsoft.com/office/drawing/2014/main" xmlns="" id="{8651B9D0-34A3-46BC-BE45-1919379F559A}"/>
              </a:ext>
            </a:extLst>
          </p:cNvPr>
          <p:cNvSpPr>
            <a:spLocks noGrp="1"/>
          </p:cNvSpPr>
          <p:nvPr>
            <p:ph type="body" sz="quarter" idx="15"/>
          </p:nvPr>
        </p:nvSpPr>
        <p:spPr/>
        <p:txBody>
          <a:bodyPr>
            <a:normAutofit/>
          </a:bodyPr>
          <a:lstStyle/>
          <a:p>
            <a:r>
              <a:rPr lang="es-ES" sz="1800" dirty="0"/>
              <a:t>Responde a la siguiente pregunta:</a:t>
            </a:r>
          </a:p>
        </p:txBody>
      </p:sp>
      <p:sp>
        <p:nvSpPr>
          <p:cNvPr id="5" name="Marcador de texto 4">
            <a:extLst>
              <a:ext uri="{FF2B5EF4-FFF2-40B4-BE49-F238E27FC236}">
                <a16:creationId xmlns:a16="http://schemas.microsoft.com/office/drawing/2014/main" xmlns="" id="{878610F3-6843-4022-B97C-F74903D0C3EE}"/>
              </a:ext>
            </a:extLst>
          </p:cNvPr>
          <p:cNvSpPr>
            <a:spLocks noGrp="1"/>
          </p:cNvSpPr>
          <p:nvPr>
            <p:ph type="body" sz="quarter" idx="16"/>
          </p:nvPr>
        </p:nvSpPr>
        <p:spPr>
          <a:xfrm>
            <a:off x="4010526" y="2197100"/>
            <a:ext cx="7902074" cy="3740150"/>
          </a:xfrm>
        </p:spPr>
        <p:txBody>
          <a:bodyPr/>
          <a:lstStyle/>
          <a:p>
            <a:pPr marL="0" indent="0">
              <a:buNone/>
            </a:pPr>
            <a:r>
              <a:rPr lang="es-ES" b="1" dirty="0"/>
              <a:t>4. ¿Cómo se conoce a la tecnología inalámbrica que permite realizar pagos con nuestro dispositivo móvil?</a:t>
            </a:r>
          </a:p>
          <a:p>
            <a:pPr marL="0" indent="0">
              <a:buNone/>
            </a:pPr>
            <a:endParaRPr lang="es-ES" dirty="0"/>
          </a:p>
          <a:p>
            <a:pPr marL="342900" indent="-342900">
              <a:buFont typeface="+mj-lt"/>
              <a:buAutoNum type="alphaUcPeriod"/>
            </a:pPr>
            <a:r>
              <a:rPr lang="es-ES" dirty="0"/>
              <a:t>VPN.</a:t>
            </a:r>
          </a:p>
          <a:p>
            <a:pPr marL="342900" indent="-342900">
              <a:buFont typeface="+mj-lt"/>
              <a:buAutoNum type="alphaUcPeriod"/>
            </a:pPr>
            <a:r>
              <a:rPr lang="es-ES" dirty="0"/>
              <a:t>Google </a:t>
            </a:r>
            <a:r>
              <a:rPr lang="es-ES" dirty="0" err="1"/>
              <a:t>Pay</a:t>
            </a:r>
            <a:r>
              <a:rPr lang="es-ES" dirty="0"/>
              <a:t>.</a:t>
            </a:r>
          </a:p>
          <a:p>
            <a:pPr marL="342900" indent="-342900">
              <a:buFont typeface="+mj-lt"/>
              <a:buAutoNum type="alphaUcPeriod"/>
            </a:pPr>
            <a:r>
              <a:rPr lang="es-ES" dirty="0"/>
              <a:t>NFC.</a:t>
            </a:r>
          </a:p>
          <a:p>
            <a:pPr marL="0" indent="0">
              <a:buNone/>
            </a:pPr>
            <a:endParaRPr lang="es-ES" dirty="0"/>
          </a:p>
        </p:txBody>
      </p:sp>
      <p:sp>
        <p:nvSpPr>
          <p:cNvPr id="3" name="Marcador de texto 2">
            <a:extLst>
              <a:ext uri="{FF2B5EF4-FFF2-40B4-BE49-F238E27FC236}">
                <a16:creationId xmlns:a16="http://schemas.microsoft.com/office/drawing/2014/main" xmlns="" id="{7BC513DE-29EB-483E-AB45-901BB5BFA0BB}"/>
              </a:ext>
            </a:extLst>
          </p:cNvPr>
          <p:cNvSpPr>
            <a:spLocks noGrp="1"/>
          </p:cNvSpPr>
          <p:nvPr>
            <p:ph type="body" sz="quarter" idx="13"/>
          </p:nvPr>
        </p:nvSpPr>
        <p:spPr/>
        <p:txBody>
          <a:bodyPr>
            <a:normAutofit/>
          </a:bodyPr>
          <a:lstStyle/>
          <a:p>
            <a:r>
              <a:rPr lang="es-ES" sz="2000" dirty="0"/>
              <a:t>12. Cuestionario de evaluación</a:t>
            </a:r>
          </a:p>
        </p:txBody>
      </p:sp>
      <p:pic>
        <p:nvPicPr>
          <p:cNvPr id="6" name="Gráfico 5">
            <a:extLst>
              <a:ext uri="{FF2B5EF4-FFF2-40B4-BE49-F238E27FC236}">
                <a16:creationId xmlns:a16="http://schemas.microsoft.com/office/drawing/2014/main" xmlns="" id="{20971790-0387-432B-8895-6FB4ED1E1B1B}"/>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xmlns="" r:embed="rId4"/>
              </a:ext>
            </a:extLst>
          </a:blip>
          <a:stretch>
            <a:fillRect/>
          </a:stretch>
        </p:blipFill>
        <p:spPr>
          <a:xfrm>
            <a:off x="145307" y="2373157"/>
            <a:ext cx="3610379" cy="3564093"/>
          </a:xfrm>
          <a:prstGeom prst="rect">
            <a:avLst/>
          </a:prstGeom>
        </p:spPr>
      </p:pic>
      <p:sp>
        <p:nvSpPr>
          <p:cNvPr id="7" name="Diagrama de flujo: terminador 6">
            <a:extLst>
              <a:ext uri="{FF2B5EF4-FFF2-40B4-BE49-F238E27FC236}">
                <a16:creationId xmlns:a16="http://schemas.microsoft.com/office/drawing/2014/main" xmlns="" id="{E0A22626-6716-41D2-BCB1-8F87C6512994}"/>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Gráfico 7">
            <a:extLst>
              <a:ext uri="{FF2B5EF4-FFF2-40B4-BE49-F238E27FC236}">
                <a16:creationId xmlns:a16="http://schemas.microsoft.com/office/drawing/2014/main" xmlns="" id="{1E0CABF2-4724-4D6F-B138-777BD9305AA3}"/>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xmlns="" r:embed="rId6"/>
              </a:ext>
            </a:extLst>
          </a:blip>
          <a:stretch>
            <a:fillRect/>
          </a:stretch>
        </p:blipFill>
        <p:spPr>
          <a:xfrm>
            <a:off x="161370" y="6010083"/>
            <a:ext cx="691200" cy="691200"/>
          </a:xfrm>
          <a:prstGeom prst="rect">
            <a:avLst/>
          </a:prstGeom>
        </p:spPr>
      </p:pic>
      <p:pic>
        <p:nvPicPr>
          <p:cNvPr id="9" name="Gráfico 8">
            <a:extLst>
              <a:ext uri="{FF2B5EF4-FFF2-40B4-BE49-F238E27FC236}">
                <a16:creationId xmlns:a16="http://schemas.microsoft.com/office/drawing/2014/main" xmlns="" id="{25AF8DE9-393F-40FF-9D81-3AFC43AD4834}"/>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xmlns="" r:embed="rId8"/>
              </a:ext>
            </a:extLst>
          </a:blip>
          <a:stretch>
            <a:fillRect/>
          </a:stretch>
        </p:blipFill>
        <p:spPr>
          <a:xfrm>
            <a:off x="932780" y="6010083"/>
            <a:ext cx="689808" cy="689808"/>
          </a:xfrm>
          <a:prstGeom prst="rect">
            <a:avLst/>
          </a:prstGeom>
        </p:spPr>
      </p:pic>
      <p:pic>
        <p:nvPicPr>
          <p:cNvPr id="10" name="Imagen 9" descr="Imagen que contiene dibujo&#10;&#10;Descripción generada automáticamente">
            <a:extLst>
              <a:ext uri="{FF2B5EF4-FFF2-40B4-BE49-F238E27FC236}">
                <a16:creationId xmlns:a16="http://schemas.microsoft.com/office/drawing/2014/main" xmlns="" id="{239C40CD-0960-46E1-BD57-8179396DFD60}"/>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161370" y="6008987"/>
            <a:ext cx="691200" cy="691200"/>
          </a:xfrm>
          <a:prstGeom prst="rect">
            <a:avLst/>
          </a:prstGeom>
        </p:spPr>
      </p:pic>
    </p:spTree>
    <p:extLst>
      <p:ext uri="{BB962C8B-B14F-4D97-AF65-F5344CB8AC3E}">
        <p14:creationId xmlns:p14="http://schemas.microsoft.com/office/powerpoint/2010/main" val="50513301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texto 3">
            <a:extLst>
              <a:ext uri="{FF2B5EF4-FFF2-40B4-BE49-F238E27FC236}">
                <a16:creationId xmlns:a16="http://schemas.microsoft.com/office/drawing/2014/main" xmlns="" id="{8651B9D0-34A3-46BC-BE45-1919379F559A}"/>
              </a:ext>
            </a:extLst>
          </p:cNvPr>
          <p:cNvSpPr>
            <a:spLocks noGrp="1"/>
          </p:cNvSpPr>
          <p:nvPr>
            <p:ph type="body" sz="quarter" idx="15"/>
          </p:nvPr>
        </p:nvSpPr>
        <p:spPr/>
        <p:txBody>
          <a:bodyPr>
            <a:normAutofit/>
          </a:bodyPr>
          <a:lstStyle/>
          <a:p>
            <a:r>
              <a:rPr lang="es-ES" sz="1800" dirty="0"/>
              <a:t>Responde a la siguiente pregunta:</a:t>
            </a:r>
          </a:p>
        </p:txBody>
      </p:sp>
      <p:sp>
        <p:nvSpPr>
          <p:cNvPr id="5" name="Marcador de texto 4">
            <a:extLst>
              <a:ext uri="{FF2B5EF4-FFF2-40B4-BE49-F238E27FC236}">
                <a16:creationId xmlns:a16="http://schemas.microsoft.com/office/drawing/2014/main" xmlns="" id="{878610F3-6843-4022-B97C-F74903D0C3EE}"/>
              </a:ext>
            </a:extLst>
          </p:cNvPr>
          <p:cNvSpPr>
            <a:spLocks noGrp="1"/>
          </p:cNvSpPr>
          <p:nvPr>
            <p:ph type="body" sz="quarter" idx="16"/>
          </p:nvPr>
        </p:nvSpPr>
        <p:spPr>
          <a:xfrm>
            <a:off x="4010526" y="2197100"/>
            <a:ext cx="7902074" cy="3740150"/>
          </a:xfrm>
        </p:spPr>
        <p:txBody>
          <a:bodyPr/>
          <a:lstStyle/>
          <a:p>
            <a:pPr marL="0" indent="0">
              <a:buNone/>
            </a:pPr>
            <a:r>
              <a:rPr lang="es-ES" b="1" dirty="0"/>
              <a:t>5. ¿Cuál de las siguientes opciones no nos sirve para identificar posibles apps maliciosas?</a:t>
            </a:r>
          </a:p>
          <a:p>
            <a:pPr marL="0" indent="0">
              <a:buNone/>
            </a:pPr>
            <a:endParaRPr lang="es-ES" dirty="0"/>
          </a:p>
          <a:p>
            <a:pPr marL="342900" indent="-342900">
              <a:buFont typeface="+mj-lt"/>
              <a:buAutoNum type="alphaUcPeriod"/>
            </a:pPr>
            <a:r>
              <a:rPr lang="es-ES" dirty="0"/>
              <a:t>Revisar las valoraciones de otros usuarios.</a:t>
            </a:r>
          </a:p>
          <a:p>
            <a:pPr marL="342900" indent="-342900">
              <a:buFont typeface="+mj-lt"/>
              <a:buAutoNum type="alphaUcPeriod"/>
            </a:pPr>
            <a:r>
              <a:rPr lang="es-ES" dirty="0"/>
              <a:t>Revisar si dispone de </a:t>
            </a:r>
            <a:r>
              <a:rPr lang="es-ES" dirty="0" err="1"/>
              <a:t>micropagos</a:t>
            </a:r>
            <a:r>
              <a:rPr lang="es-ES" dirty="0"/>
              <a:t>.</a:t>
            </a:r>
          </a:p>
          <a:p>
            <a:pPr marL="342900" indent="-342900">
              <a:buFont typeface="+mj-lt"/>
              <a:buAutoNum type="alphaUcPeriod"/>
            </a:pPr>
            <a:r>
              <a:rPr lang="es-ES" dirty="0"/>
              <a:t>Comprobar el número de descargas</a:t>
            </a:r>
          </a:p>
        </p:txBody>
      </p:sp>
      <p:sp>
        <p:nvSpPr>
          <p:cNvPr id="3" name="Marcador de texto 2">
            <a:extLst>
              <a:ext uri="{FF2B5EF4-FFF2-40B4-BE49-F238E27FC236}">
                <a16:creationId xmlns:a16="http://schemas.microsoft.com/office/drawing/2014/main" xmlns="" id="{7BC513DE-29EB-483E-AB45-901BB5BFA0BB}"/>
              </a:ext>
            </a:extLst>
          </p:cNvPr>
          <p:cNvSpPr>
            <a:spLocks noGrp="1"/>
          </p:cNvSpPr>
          <p:nvPr>
            <p:ph type="body" sz="quarter" idx="13"/>
          </p:nvPr>
        </p:nvSpPr>
        <p:spPr/>
        <p:txBody>
          <a:bodyPr>
            <a:normAutofit/>
          </a:bodyPr>
          <a:lstStyle/>
          <a:p>
            <a:r>
              <a:rPr lang="es-ES" sz="2000" dirty="0"/>
              <a:t>12. Cuestionario de evaluación</a:t>
            </a:r>
          </a:p>
        </p:txBody>
      </p:sp>
      <p:pic>
        <p:nvPicPr>
          <p:cNvPr id="6" name="Gráfico 5">
            <a:extLst>
              <a:ext uri="{FF2B5EF4-FFF2-40B4-BE49-F238E27FC236}">
                <a16:creationId xmlns:a16="http://schemas.microsoft.com/office/drawing/2014/main" xmlns="" id="{20971790-0387-432B-8895-6FB4ED1E1B1B}"/>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xmlns="" r:embed="rId4"/>
              </a:ext>
            </a:extLst>
          </a:blip>
          <a:stretch>
            <a:fillRect/>
          </a:stretch>
        </p:blipFill>
        <p:spPr>
          <a:xfrm>
            <a:off x="145307" y="2373157"/>
            <a:ext cx="3610379" cy="3564093"/>
          </a:xfrm>
          <a:prstGeom prst="rect">
            <a:avLst/>
          </a:prstGeom>
        </p:spPr>
      </p:pic>
      <p:sp>
        <p:nvSpPr>
          <p:cNvPr id="7" name="Diagrama de flujo: terminador 6">
            <a:extLst>
              <a:ext uri="{FF2B5EF4-FFF2-40B4-BE49-F238E27FC236}">
                <a16:creationId xmlns:a16="http://schemas.microsoft.com/office/drawing/2014/main" xmlns="" id="{0DFEBC54-EC42-47DC-B650-D15760AE7FE8}"/>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Gráfico 7">
            <a:extLst>
              <a:ext uri="{FF2B5EF4-FFF2-40B4-BE49-F238E27FC236}">
                <a16:creationId xmlns:a16="http://schemas.microsoft.com/office/drawing/2014/main" xmlns="" id="{E9637181-DE52-4F61-842C-3DB77122D37A}"/>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xmlns="" r:embed="rId6"/>
              </a:ext>
            </a:extLst>
          </a:blip>
          <a:stretch>
            <a:fillRect/>
          </a:stretch>
        </p:blipFill>
        <p:spPr>
          <a:xfrm>
            <a:off x="161370" y="6010083"/>
            <a:ext cx="691200" cy="691200"/>
          </a:xfrm>
          <a:prstGeom prst="rect">
            <a:avLst/>
          </a:prstGeom>
        </p:spPr>
      </p:pic>
      <p:pic>
        <p:nvPicPr>
          <p:cNvPr id="9" name="Gráfico 8">
            <a:extLst>
              <a:ext uri="{FF2B5EF4-FFF2-40B4-BE49-F238E27FC236}">
                <a16:creationId xmlns:a16="http://schemas.microsoft.com/office/drawing/2014/main" xmlns="" id="{5AF03F45-B627-4F80-86B7-BC686FF81275}"/>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xmlns="" r:embed="rId8"/>
              </a:ext>
            </a:extLst>
          </a:blip>
          <a:stretch>
            <a:fillRect/>
          </a:stretch>
        </p:blipFill>
        <p:spPr>
          <a:xfrm>
            <a:off x="932780" y="6010083"/>
            <a:ext cx="689808" cy="689808"/>
          </a:xfrm>
          <a:prstGeom prst="rect">
            <a:avLst/>
          </a:prstGeom>
        </p:spPr>
      </p:pic>
      <p:pic>
        <p:nvPicPr>
          <p:cNvPr id="10" name="Imagen 9" descr="Imagen que contiene dibujo&#10;&#10;Descripción generada automáticamente">
            <a:extLst>
              <a:ext uri="{FF2B5EF4-FFF2-40B4-BE49-F238E27FC236}">
                <a16:creationId xmlns:a16="http://schemas.microsoft.com/office/drawing/2014/main" xmlns="" id="{8D7B4A59-18D9-4072-BCC8-9B214D8E1A5E}"/>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161370" y="6008987"/>
            <a:ext cx="691200" cy="691200"/>
          </a:xfrm>
          <a:prstGeom prst="rect">
            <a:avLst/>
          </a:prstGeom>
        </p:spPr>
      </p:pic>
    </p:spTree>
    <p:extLst>
      <p:ext uri="{BB962C8B-B14F-4D97-AF65-F5344CB8AC3E}">
        <p14:creationId xmlns:p14="http://schemas.microsoft.com/office/powerpoint/2010/main" val="388786384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texto 3">
            <a:extLst>
              <a:ext uri="{FF2B5EF4-FFF2-40B4-BE49-F238E27FC236}">
                <a16:creationId xmlns:a16="http://schemas.microsoft.com/office/drawing/2014/main" xmlns="" id="{8651B9D0-34A3-46BC-BE45-1919379F559A}"/>
              </a:ext>
            </a:extLst>
          </p:cNvPr>
          <p:cNvSpPr>
            <a:spLocks noGrp="1"/>
          </p:cNvSpPr>
          <p:nvPr>
            <p:ph type="body" sz="quarter" idx="15"/>
          </p:nvPr>
        </p:nvSpPr>
        <p:spPr/>
        <p:txBody>
          <a:bodyPr>
            <a:normAutofit/>
          </a:bodyPr>
          <a:lstStyle/>
          <a:p>
            <a:r>
              <a:rPr lang="es-ES" sz="1800" dirty="0"/>
              <a:t>Responde a la siguiente pregunta:</a:t>
            </a:r>
          </a:p>
        </p:txBody>
      </p:sp>
      <p:sp>
        <p:nvSpPr>
          <p:cNvPr id="5" name="Marcador de texto 4">
            <a:extLst>
              <a:ext uri="{FF2B5EF4-FFF2-40B4-BE49-F238E27FC236}">
                <a16:creationId xmlns:a16="http://schemas.microsoft.com/office/drawing/2014/main" xmlns="" id="{878610F3-6843-4022-B97C-F74903D0C3EE}"/>
              </a:ext>
            </a:extLst>
          </p:cNvPr>
          <p:cNvSpPr>
            <a:spLocks noGrp="1"/>
          </p:cNvSpPr>
          <p:nvPr>
            <p:ph type="body" sz="quarter" idx="16"/>
          </p:nvPr>
        </p:nvSpPr>
        <p:spPr>
          <a:xfrm>
            <a:off x="4010526" y="2197100"/>
            <a:ext cx="7902074" cy="3740150"/>
          </a:xfrm>
        </p:spPr>
        <p:txBody>
          <a:bodyPr/>
          <a:lstStyle/>
          <a:p>
            <a:pPr marL="0" indent="0">
              <a:buNone/>
            </a:pPr>
            <a:r>
              <a:rPr lang="es-ES" b="1" dirty="0"/>
              <a:t>6. ¿Cuál sería la postura correcta cuando una aplicación nos pide permisos antes de instalarse?</a:t>
            </a:r>
          </a:p>
          <a:p>
            <a:pPr marL="0" indent="0">
              <a:buNone/>
            </a:pPr>
            <a:endParaRPr lang="es-ES" dirty="0"/>
          </a:p>
          <a:p>
            <a:pPr marL="342900" indent="-342900">
              <a:buFont typeface="+mj-lt"/>
              <a:buAutoNum type="alphaUcPeriod"/>
            </a:pPr>
            <a:r>
              <a:rPr lang="es-ES" dirty="0"/>
              <a:t>No aceptar ninguno.</a:t>
            </a:r>
          </a:p>
          <a:p>
            <a:pPr marL="342900" indent="-342900">
              <a:buFont typeface="+mj-lt"/>
              <a:buAutoNum type="alphaUcPeriod"/>
            </a:pPr>
            <a:r>
              <a:rPr lang="es-ES" dirty="0"/>
              <a:t>Aceptarlos todos, si es de tienda oficial.</a:t>
            </a:r>
          </a:p>
          <a:p>
            <a:pPr marL="342900" indent="-342900">
              <a:buFont typeface="+mj-lt"/>
              <a:buAutoNum type="alphaUcPeriod"/>
            </a:pPr>
            <a:r>
              <a:rPr lang="es-ES" dirty="0"/>
              <a:t>Aceptar solo los relacionados con su función.</a:t>
            </a:r>
          </a:p>
        </p:txBody>
      </p:sp>
      <p:sp>
        <p:nvSpPr>
          <p:cNvPr id="3" name="Marcador de texto 2">
            <a:extLst>
              <a:ext uri="{FF2B5EF4-FFF2-40B4-BE49-F238E27FC236}">
                <a16:creationId xmlns:a16="http://schemas.microsoft.com/office/drawing/2014/main" xmlns="" id="{7BC513DE-29EB-483E-AB45-901BB5BFA0BB}"/>
              </a:ext>
            </a:extLst>
          </p:cNvPr>
          <p:cNvSpPr>
            <a:spLocks noGrp="1"/>
          </p:cNvSpPr>
          <p:nvPr>
            <p:ph type="body" sz="quarter" idx="13"/>
          </p:nvPr>
        </p:nvSpPr>
        <p:spPr/>
        <p:txBody>
          <a:bodyPr>
            <a:normAutofit/>
          </a:bodyPr>
          <a:lstStyle/>
          <a:p>
            <a:r>
              <a:rPr lang="es-ES" sz="2000" dirty="0"/>
              <a:t>12. Cuestionario de evaluación</a:t>
            </a:r>
          </a:p>
        </p:txBody>
      </p:sp>
      <p:pic>
        <p:nvPicPr>
          <p:cNvPr id="6" name="Gráfico 5">
            <a:extLst>
              <a:ext uri="{FF2B5EF4-FFF2-40B4-BE49-F238E27FC236}">
                <a16:creationId xmlns:a16="http://schemas.microsoft.com/office/drawing/2014/main" xmlns="" id="{20971790-0387-432B-8895-6FB4ED1E1B1B}"/>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xmlns="" r:embed="rId4"/>
              </a:ext>
            </a:extLst>
          </a:blip>
          <a:stretch>
            <a:fillRect/>
          </a:stretch>
        </p:blipFill>
        <p:spPr>
          <a:xfrm>
            <a:off x="145307" y="2373157"/>
            <a:ext cx="3610379" cy="3564093"/>
          </a:xfrm>
          <a:prstGeom prst="rect">
            <a:avLst/>
          </a:prstGeom>
        </p:spPr>
      </p:pic>
      <p:sp>
        <p:nvSpPr>
          <p:cNvPr id="7" name="Diagrama de flujo: terminador 6">
            <a:extLst>
              <a:ext uri="{FF2B5EF4-FFF2-40B4-BE49-F238E27FC236}">
                <a16:creationId xmlns:a16="http://schemas.microsoft.com/office/drawing/2014/main" xmlns="" id="{CFDF6258-E5A7-44CB-B119-5A1C01D83CD6}"/>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Gráfico 7">
            <a:extLst>
              <a:ext uri="{FF2B5EF4-FFF2-40B4-BE49-F238E27FC236}">
                <a16:creationId xmlns:a16="http://schemas.microsoft.com/office/drawing/2014/main" xmlns="" id="{3D6D3EE8-FE4D-4F24-B836-3BBB5C5CB836}"/>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xmlns="" r:embed="rId6"/>
              </a:ext>
            </a:extLst>
          </a:blip>
          <a:stretch>
            <a:fillRect/>
          </a:stretch>
        </p:blipFill>
        <p:spPr>
          <a:xfrm>
            <a:off x="161370" y="6010083"/>
            <a:ext cx="691200" cy="691200"/>
          </a:xfrm>
          <a:prstGeom prst="rect">
            <a:avLst/>
          </a:prstGeom>
        </p:spPr>
      </p:pic>
      <p:pic>
        <p:nvPicPr>
          <p:cNvPr id="9" name="Gráfico 8">
            <a:extLst>
              <a:ext uri="{FF2B5EF4-FFF2-40B4-BE49-F238E27FC236}">
                <a16:creationId xmlns:a16="http://schemas.microsoft.com/office/drawing/2014/main" xmlns="" id="{E6CFCD70-F056-4865-9A63-D8A3B56AF57F}"/>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xmlns="" r:embed="rId8"/>
              </a:ext>
            </a:extLst>
          </a:blip>
          <a:stretch>
            <a:fillRect/>
          </a:stretch>
        </p:blipFill>
        <p:spPr>
          <a:xfrm>
            <a:off x="932780" y="6010083"/>
            <a:ext cx="689808" cy="689808"/>
          </a:xfrm>
          <a:prstGeom prst="rect">
            <a:avLst/>
          </a:prstGeom>
        </p:spPr>
      </p:pic>
      <p:pic>
        <p:nvPicPr>
          <p:cNvPr id="10" name="Imagen 9" descr="Imagen que contiene dibujo&#10;&#10;Descripción generada automáticamente">
            <a:extLst>
              <a:ext uri="{FF2B5EF4-FFF2-40B4-BE49-F238E27FC236}">
                <a16:creationId xmlns:a16="http://schemas.microsoft.com/office/drawing/2014/main" xmlns="" id="{DD3F5A4B-826A-4222-BF7C-486D2068B6A9}"/>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161370" y="6008987"/>
            <a:ext cx="691200" cy="691200"/>
          </a:xfrm>
          <a:prstGeom prst="rect">
            <a:avLst/>
          </a:prstGeom>
        </p:spPr>
      </p:pic>
    </p:spTree>
    <p:extLst>
      <p:ext uri="{BB962C8B-B14F-4D97-AF65-F5344CB8AC3E}">
        <p14:creationId xmlns:p14="http://schemas.microsoft.com/office/powerpoint/2010/main" val="111698017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texto 3">
            <a:extLst>
              <a:ext uri="{FF2B5EF4-FFF2-40B4-BE49-F238E27FC236}">
                <a16:creationId xmlns:a16="http://schemas.microsoft.com/office/drawing/2014/main" xmlns="" id="{8651B9D0-34A3-46BC-BE45-1919379F559A}"/>
              </a:ext>
            </a:extLst>
          </p:cNvPr>
          <p:cNvSpPr>
            <a:spLocks noGrp="1"/>
          </p:cNvSpPr>
          <p:nvPr>
            <p:ph type="body" sz="quarter" idx="15"/>
          </p:nvPr>
        </p:nvSpPr>
        <p:spPr/>
        <p:txBody>
          <a:bodyPr>
            <a:normAutofit/>
          </a:bodyPr>
          <a:lstStyle/>
          <a:p>
            <a:r>
              <a:rPr lang="es-ES" sz="1800" dirty="0"/>
              <a:t>Responde a la siguiente pregunta:</a:t>
            </a:r>
          </a:p>
        </p:txBody>
      </p:sp>
      <p:sp>
        <p:nvSpPr>
          <p:cNvPr id="5" name="Marcador de texto 4">
            <a:extLst>
              <a:ext uri="{FF2B5EF4-FFF2-40B4-BE49-F238E27FC236}">
                <a16:creationId xmlns:a16="http://schemas.microsoft.com/office/drawing/2014/main" xmlns="" id="{878610F3-6843-4022-B97C-F74903D0C3EE}"/>
              </a:ext>
            </a:extLst>
          </p:cNvPr>
          <p:cNvSpPr>
            <a:spLocks noGrp="1"/>
          </p:cNvSpPr>
          <p:nvPr>
            <p:ph type="body" sz="quarter" idx="16"/>
          </p:nvPr>
        </p:nvSpPr>
        <p:spPr>
          <a:xfrm>
            <a:off x="4010526" y="2197100"/>
            <a:ext cx="7902074" cy="3740150"/>
          </a:xfrm>
        </p:spPr>
        <p:txBody>
          <a:bodyPr/>
          <a:lstStyle/>
          <a:p>
            <a:pPr marL="0" indent="0">
              <a:buNone/>
            </a:pPr>
            <a:r>
              <a:rPr lang="es-ES" b="1" dirty="0"/>
              <a:t>7. Si almacenamos fotos o vídeos en la memoria de la tarjeta microSD que tenemos insertada en nuestro dispositivo, hablamos de:</a:t>
            </a:r>
          </a:p>
          <a:p>
            <a:pPr marL="0" indent="0">
              <a:buNone/>
            </a:pPr>
            <a:endParaRPr lang="es-ES" dirty="0"/>
          </a:p>
          <a:p>
            <a:pPr marL="342900" indent="-342900">
              <a:buFont typeface="+mj-lt"/>
              <a:buAutoNum type="alphaUcPeriod"/>
            </a:pPr>
            <a:r>
              <a:rPr lang="es-ES" dirty="0"/>
              <a:t>Memoria externa.</a:t>
            </a:r>
          </a:p>
          <a:p>
            <a:pPr marL="342900" indent="-342900">
              <a:buFont typeface="+mj-lt"/>
              <a:buAutoNum type="alphaUcPeriod"/>
            </a:pPr>
            <a:r>
              <a:rPr lang="es-ES" dirty="0"/>
              <a:t>Memoria interna.</a:t>
            </a:r>
          </a:p>
          <a:p>
            <a:pPr marL="342900" indent="-342900">
              <a:buFont typeface="+mj-lt"/>
              <a:buAutoNum type="alphaUcPeriod"/>
            </a:pPr>
            <a:r>
              <a:rPr lang="es-ES" dirty="0"/>
              <a:t>Memoria de terceros.</a:t>
            </a:r>
          </a:p>
        </p:txBody>
      </p:sp>
      <p:sp>
        <p:nvSpPr>
          <p:cNvPr id="3" name="Marcador de texto 2">
            <a:extLst>
              <a:ext uri="{FF2B5EF4-FFF2-40B4-BE49-F238E27FC236}">
                <a16:creationId xmlns:a16="http://schemas.microsoft.com/office/drawing/2014/main" xmlns="" id="{7BC513DE-29EB-483E-AB45-901BB5BFA0BB}"/>
              </a:ext>
            </a:extLst>
          </p:cNvPr>
          <p:cNvSpPr>
            <a:spLocks noGrp="1"/>
          </p:cNvSpPr>
          <p:nvPr>
            <p:ph type="body" sz="quarter" idx="13"/>
          </p:nvPr>
        </p:nvSpPr>
        <p:spPr/>
        <p:txBody>
          <a:bodyPr>
            <a:normAutofit/>
          </a:bodyPr>
          <a:lstStyle/>
          <a:p>
            <a:r>
              <a:rPr lang="es-ES" sz="2000" dirty="0"/>
              <a:t>12. Cuestionario de evaluación</a:t>
            </a:r>
          </a:p>
        </p:txBody>
      </p:sp>
      <p:pic>
        <p:nvPicPr>
          <p:cNvPr id="6" name="Gráfico 5">
            <a:extLst>
              <a:ext uri="{FF2B5EF4-FFF2-40B4-BE49-F238E27FC236}">
                <a16:creationId xmlns:a16="http://schemas.microsoft.com/office/drawing/2014/main" xmlns="" id="{20971790-0387-432B-8895-6FB4ED1E1B1B}"/>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xmlns="" r:embed="rId4"/>
              </a:ext>
            </a:extLst>
          </a:blip>
          <a:stretch>
            <a:fillRect/>
          </a:stretch>
        </p:blipFill>
        <p:spPr>
          <a:xfrm>
            <a:off x="145307" y="2373157"/>
            <a:ext cx="3610379" cy="3564093"/>
          </a:xfrm>
          <a:prstGeom prst="rect">
            <a:avLst/>
          </a:prstGeom>
        </p:spPr>
      </p:pic>
      <p:sp>
        <p:nvSpPr>
          <p:cNvPr id="7" name="Diagrama de flujo: terminador 6">
            <a:extLst>
              <a:ext uri="{FF2B5EF4-FFF2-40B4-BE49-F238E27FC236}">
                <a16:creationId xmlns:a16="http://schemas.microsoft.com/office/drawing/2014/main" xmlns="" id="{037EB147-2E77-401E-964F-E39267BCC6FB}"/>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Gráfico 7">
            <a:extLst>
              <a:ext uri="{FF2B5EF4-FFF2-40B4-BE49-F238E27FC236}">
                <a16:creationId xmlns:a16="http://schemas.microsoft.com/office/drawing/2014/main" xmlns="" id="{79DC50C0-25D6-4146-8660-25ED157967DD}"/>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xmlns="" r:embed="rId6"/>
              </a:ext>
            </a:extLst>
          </a:blip>
          <a:stretch>
            <a:fillRect/>
          </a:stretch>
        </p:blipFill>
        <p:spPr>
          <a:xfrm>
            <a:off x="161370" y="6010083"/>
            <a:ext cx="691200" cy="691200"/>
          </a:xfrm>
          <a:prstGeom prst="rect">
            <a:avLst/>
          </a:prstGeom>
        </p:spPr>
      </p:pic>
      <p:pic>
        <p:nvPicPr>
          <p:cNvPr id="9" name="Gráfico 8">
            <a:extLst>
              <a:ext uri="{FF2B5EF4-FFF2-40B4-BE49-F238E27FC236}">
                <a16:creationId xmlns:a16="http://schemas.microsoft.com/office/drawing/2014/main" xmlns="" id="{D06C3CFB-E280-421A-B0AA-403D2785B752}"/>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xmlns="" r:embed="rId8"/>
              </a:ext>
            </a:extLst>
          </a:blip>
          <a:stretch>
            <a:fillRect/>
          </a:stretch>
        </p:blipFill>
        <p:spPr>
          <a:xfrm>
            <a:off x="932780" y="6010083"/>
            <a:ext cx="689808" cy="689808"/>
          </a:xfrm>
          <a:prstGeom prst="rect">
            <a:avLst/>
          </a:prstGeom>
        </p:spPr>
      </p:pic>
      <p:pic>
        <p:nvPicPr>
          <p:cNvPr id="10" name="Imagen 9" descr="Imagen que contiene dibujo&#10;&#10;Descripción generada automáticamente">
            <a:extLst>
              <a:ext uri="{FF2B5EF4-FFF2-40B4-BE49-F238E27FC236}">
                <a16:creationId xmlns:a16="http://schemas.microsoft.com/office/drawing/2014/main" xmlns="" id="{F108E04F-E1A8-4C12-9E80-D56EA620043C}"/>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161370" y="6008987"/>
            <a:ext cx="691200" cy="691200"/>
          </a:xfrm>
          <a:prstGeom prst="rect">
            <a:avLst/>
          </a:prstGeom>
        </p:spPr>
      </p:pic>
    </p:spTree>
    <p:extLst>
      <p:ext uri="{BB962C8B-B14F-4D97-AF65-F5344CB8AC3E}">
        <p14:creationId xmlns:p14="http://schemas.microsoft.com/office/powerpoint/2010/main" val="137917584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texto 3">
            <a:extLst>
              <a:ext uri="{FF2B5EF4-FFF2-40B4-BE49-F238E27FC236}">
                <a16:creationId xmlns:a16="http://schemas.microsoft.com/office/drawing/2014/main" xmlns="" id="{8651B9D0-34A3-46BC-BE45-1919379F559A}"/>
              </a:ext>
            </a:extLst>
          </p:cNvPr>
          <p:cNvSpPr>
            <a:spLocks noGrp="1"/>
          </p:cNvSpPr>
          <p:nvPr>
            <p:ph type="body" sz="quarter" idx="15"/>
          </p:nvPr>
        </p:nvSpPr>
        <p:spPr/>
        <p:txBody>
          <a:bodyPr>
            <a:normAutofit/>
          </a:bodyPr>
          <a:lstStyle/>
          <a:p>
            <a:r>
              <a:rPr lang="es-ES" sz="1800" dirty="0"/>
              <a:t>Responde a la siguiente pregunta:</a:t>
            </a:r>
          </a:p>
        </p:txBody>
      </p:sp>
      <p:sp>
        <p:nvSpPr>
          <p:cNvPr id="5" name="Marcador de texto 4">
            <a:extLst>
              <a:ext uri="{FF2B5EF4-FFF2-40B4-BE49-F238E27FC236}">
                <a16:creationId xmlns:a16="http://schemas.microsoft.com/office/drawing/2014/main" xmlns="" id="{878610F3-6843-4022-B97C-F74903D0C3EE}"/>
              </a:ext>
            </a:extLst>
          </p:cNvPr>
          <p:cNvSpPr>
            <a:spLocks noGrp="1"/>
          </p:cNvSpPr>
          <p:nvPr>
            <p:ph type="body" sz="quarter" idx="16"/>
          </p:nvPr>
        </p:nvSpPr>
        <p:spPr>
          <a:xfrm>
            <a:off x="4010526" y="2197100"/>
            <a:ext cx="7902074" cy="3740150"/>
          </a:xfrm>
        </p:spPr>
        <p:txBody>
          <a:bodyPr/>
          <a:lstStyle/>
          <a:p>
            <a:pPr marL="0" indent="0">
              <a:buNone/>
            </a:pPr>
            <a:r>
              <a:rPr lang="es-ES" b="1" dirty="0"/>
              <a:t>8. De las siguientes opciones, ¿cuál no es un buen uso de la nube?</a:t>
            </a:r>
          </a:p>
          <a:p>
            <a:pPr marL="0" indent="0">
              <a:buNone/>
            </a:pPr>
            <a:endParaRPr lang="es-ES" dirty="0"/>
          </a:p>
          <a:p>
            <a:pPr marL="342900" indent="-342900">
              <a:buFont typeface="+mj-lt"/>
              <a:buAutoNum type="alphaUcPeriod"/>
            </a:pPr>
            <a:r>
              <a:rPr lang="es-ES" dirty="0"/>
              <a:t>Como almacén de nuestros datos más personales.</a:t>
            </a:r>
          </a:p>
          <a:p>
            <a:pPr marL="342900" indent="-342900">
              <a:buFont typeface="+mj-lt"/>
              <a:buAutoNum type="alphaUcPeriod"/>
            </a:pPr>
            <a:r>
              <a:rPr lang="es-ES" dirty="0"/>
              <a:t>Como almacén de nuestras copias de seguridad.</a:t>
            </a:r>
          </a:p>
          <a:p>
            <a:pPr marL="342900" indent="-342900">
              <a:buFont typeface="+mj-lt"/>
              <a:buAutoNum type="alphaUcPeriod"/>
            </a:pPr>
            <a:r>
              <a:rPr lang="es-ES" dirty="0"/>
              <a:t>Como almacén para liberar espacio de nuestro dispositivo.</a:t>
            </a:r>
          </a:p>
        </p:txBody>
      </p:sp>
      <p:sp>
        <p:nvSpPr>
          <p:cNvPr id="3" name="Marcador de texto 2">
            <a:extLst>
              <a:ext uri="{FF2B5EF4-FFF2-40B4-BE49-F238E27FC236}">
                <a16:creationId xmlns:a16="http://schemas.microsoft.com/office/drawing/2014/main" xmlns="" id="{7BC513DE-29EB-483E-AB45-901BB5BFA0BB}"/>
              </a:ext>
            </a:extLst>
          </p:cNvPr>
          <p:cNvSpPr>
            <a:spLocks noGrp="1"/>
          </p:cNvSpPr>
          <p:nvPr>
            <p:ph type="body" sz="quarter" idx="13"/>
          </p:nvPr>
        </p:nvSpPr>
        <p:spPr/>
        <p:txBody>
          <a:bodyPr>
            <a:normAutofit/>
          </a:bodyPr>
          <a:lstStyle/>
          <a:p>
            <a:r>
              <a:rPr lang="es-ES" sz="2000" dirty="0"/>
              <a:t>12. Cuestionario de evaluación</a:t>
            </a:r>
          </a:p>
        </p:txBody>
      </p:sp>
      <p:pic>
        <p:nvPicPr>
          <p:cNvPr id="6" name="Gráfico 5">
            <a:extLst>
              <a:ext uri="{FF2B5EF4-FFF2-40B4-BE49-F238E27FC236}">
                <a16:creationId xmlns:a16="http://schemas.microsoft.com/office/drawing/2014/main" xmlns="" id="{20971790-0387-432B-8895-6FB4ED1E1B1B}"/>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xmlns="" r:embed="rId4"/>
              </a:ext>
            </a:extLst>
          </a:blip>
          <a:stretch>
            <a:fillRect/>
          </a:stretch>
        </p:blipFill>
        <p:spPr>
          <a:xfrm>
            <a:off x="145307" y="2373157"/>
            <a:ext cx="3610379" cy="3564093"/>
          </a:xfrm>
          <a:prstGeom prst="rect">
            <a:avLst/>
          </a:prstGeom>
        </p:spPr>
      </p:pic>
      <p:sp>
        <p:nvSpPr>
          <p:cNvPr id="7" name="Diagrama de flujo: terminador 6">
            <a:extLst>
              <a:ext uri="{FF2B5EF4-FFF2-40B4-BE49-F238E27FC236}">
                <a16:creationId xmlns:a16="http://schemas.microsoft.com/office/drawing/2014/main" xmlns="" id="{D12AF153-1D74-46E9-9A82-0E1E80E9F7CC}"/>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Gráfico 7">
            <a:extLst>
              <a:ext uri="{FF2B5EF4-FFF2-40B4-BE49-F238E27FC236}">
                <a16:creationId xmlns:a16="http://schemas.microsoft.com/office/drawing/2014/main" xmlns="" id="{122CABBE-0964-46C3-804D-1BE1B89B063B}"/>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xmlns="" r:embed="rId6"/>
              </a:ext>
            </a:extLst>
          </a:blip>
          <a:stretch>
            <a:fillRect/>
          </a:stretch>
        </p:blipFill>
        <p:spPr>
          <a:xfrm>
            <a:off x="161370" y="6010083"/>
            <a:ext cx="691200" cy="691200"/>
          </a:xfrm>
          <a:prstGeom prst="rect">
            <a:avLst/>
          </a:prstGeom>
        </p:spPr>
      </p:pic>
      <p:pic>
        <p:nvPicPr>
          <p:cNvPr id="9" name="Gráfico 8">
            <a:extLst>
              <a:ext uri="{FF2B5EF4-FFF2-40B4-BE49-F238E27FC236}">
                <a16:creationId xmlns:a16="http://schemas.microsoft.com/office/drawing/2014/main" xmlns="" id="{07EB2440-EFC6-468D-AFE5-F0CAE1918194}"/>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xmlns="" r:embed="rId8"/>
              </a:ext>
            </a:extLst>
          </a:blip>
          <a:stretch>
            <a:fillRect/>
          </a:stretch>
        </p:blipFill>
        <p:spPr>
          <a:xfrm>
            <a:off x="932780" y="6010083"/>
            <a:ext cx="689808" cy="689808"/>
          </a:xfrm>
          <a:prstGeom prst="rect">
            <a:avLst/>
          </a:prstGeom>
        </p:spPr>
      </p:pic>
      <p:sp>
        <p:nvSpPr>
          <p:cNvPr id="11" name="Diagrama de flujo: terminador 10">
            <a:extLst>
              <a:ext uri="{FF2B5EF4-FFF2-40B4-BE49-F238E27FC236}">
                <a16:creationId xmlns:a16="http://schemas.microsoft.com/office/drawing/2014/main" xmlns="" id="{8F2F1D7E-8396-4348-905A-B4EAB6C6B508}"/>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áfico 11">
            <a:extLst>
              <a:ext uri="{FF2B5EF4-FFF2-40B4-BE49-F238E27FC236}">
                <a16:creationId xmlns:a16="http://schemas.microsoft.com/office/drawing/2014/main" xmlns="" id="{5140EADD-6060-4789-B2ED-3950BAC7E8FD}"/>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xmlns="" r:embed="rId6"/>
              </a:ext>
            </a:extLst>
          </a:blip>
          <a:stretch>
            <a:fillRect/>
          </a:stretch>
        </p:blipFill>
        <p:spPr>
          <a:xfrm>
            <a:off x="161370" y="6010083"/>
            <a:ext cx="691200" cy="691200"/>
          </a:xfrm>
          <a:prstGeom prst="rect">
            <a:avLst/>
          </a:prstGeom>
        </p:spPr>
      </p:pic>
      <p:pic>
        <p:nvPicPr>
          <p:cNvPr id="13" name="Gráfico 12">
            <a:extLst>
              <a:ext uri="{FF2B5EF4-FFF2-40B4-BE49-F238E27FC236}">
                <a16:creationId xmlns:a16="http://schemas.microsoft.com/office/drawing/2014/main" xmlns="" id="{F1573472-D62B-466F-B188-8DB4D8E79045}"/>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xmlns="" r:embed="rId8"/>
              </a:ext>
            </a:extLst>
          </a:blip>
          <a:stretch>
            <a:fillRect/>
          </a:stretch>
        </p:blipFill>
        <p:spPr>
          <a:xfrm>
            <a:off x="932780" y="6010083"/>
            <a:ext cx="689808" cy="689808"/>
          </a:xfrm>
          <a:prstGeom prst="rect">
            <a:avLst/>
          </a:prstGeom>
        </p:spPr>
      </p:pic>
      <p:pic>
        <p:nvPicPr>
          <p:cNvPr id="14" name="Imagen 13" descr="Imagen que contiene dibujo&#10;&#10;Descripción generada automáticamente">
            <a:extLst>
              <a:ext uri="{FF2B5EF4-FFF2-40B4-BE49-F238E27FC236}">
                <a16:creationId xmlns:a16="http://schemas.microsoft.com/office/drawing/2014/main" xmlns="" id="{A94D7A1A-63D3-48A1-B936-99CE27C8BD91}"/>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161370" y="6008987"/>
            <a:ext cx="691200" cy="691200"/>
          </a:xfrm>
          <a:prstGeom prst="rect">
            <a:avLst/>
          </a:prstGeom>
        </p:spPr>
      </p:pic>
    </p:spTree>
    <p:extLst>
      <p:ext uri="{BB962C8B-B14F-4D97-AF65-F5344CB8AC3E}">
        <p14:creationId xmlns:p14="http://schemas.microsoft.com/office/powerpoint/2010/main" val="24967429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texto 3">
            <a:extLst>
              <a:ext uri="{FF2B5EF4-FFF2-40B4-BE49-F238E27FC236}">
                <a16:creationId xmlns:a16="http://schemas.microsoft.com/office/drawing/2014/main" xmlns="" id="{8651B9D0-34A3-46BC-BE45-1919379F559A}"/>
              </a:ext>
            </a:extLst>
          </p:cNvPr>
          <p:cNvSpPr>
            <a:spLocks noGrp="1"/>
          </p:cNvSpPr>
          <p:nvPr>
            <p:ph type="body" sz="quarter" idx="15"/>
          </p:nvPr>
        </p:nvSpPr>
        <p:spPr/>
        <p:txBody>
          <a:bodyPr>
            <a:normAutofit/>
          </a:bodyPr>
          <a:lstStyle/>
          <a:p>
            <a:r>
              <a:rPr lang="es-ES" sz="1800" dirty="0"/>
              <a:t>Responde a la siguiente pregunta:</a:t>
            </a:r>
          </a:p>
        </p:txBody>
      </p:sp>
      <p:sp>
        <p:nvSpPr>
          <p:cNvPr id="5" name="Marcador de texto 4">
            <a:extLst>
              <a:ext uri="{FF2B5EF4-FFF2-40B4-BE49-F238E27FC236}">
                <a16:creationId xmlns:a16="http://schemas.microsoft.com/office/drawing/2014/main" xmlns="" id="{878610F3-6843-4022-B97C-F74903D0C3EE}"/>
              </a:ext>
            </a:extLst>
          </p:cNvPr>
          <p:cNvSpPr>
            <a:spLocks noGrp="1"/>
          </p:cNvSpPr>
          <p:nvPr>
            <p:ph type="body" sz="quarter" idx="16"/>
          </p:nvPr>
        </p:nvSpPr>
        <p:spPr>
          <a:xfrm>
            <a:off x="4010526" y="2197100"/>
            <a:ext cx="7902074" cy="3740150"/>
          </a:xfrm>
        </p:spPr>
        <p:txBody>
          <a:bodyPr/>
          <a:lstStyle/>
          <a:p>
            <a:pPr marL="0" indent="0">
              <a:buNone/>
            </a:pPr>
            <a:r>
              <a:rPr lang="es-ES" b="1" dirty="0"/>
              <a:t>9. ¿Cómo se conoce al procedimiento mediante el cual podemos “liberar” nuestro dispositivo móvil?</a:t>
            </a:r>
          </a:p>
          <a:p>
            <a:pPr marL="0" indent="0">
              <a:buNone/>
            </a:pPr>
            <a:endParaRPr lang="es-ES" dirty="0"/>
          </a:p>
          <a:p>
            <a:pPr marL="342900" indent="-342900">
              <a:buFont typeface="+mj-lt"/>
              <a:buAutoNum type="alphaUcPeriod"/>
            </a:pPr>
            <a:r>
              <a:rPr lang="es-ES" dirty="0" err="1"/>
              <a:t>Rootingo</a:t>
            </a:r>
            <a:r>
              <a:rPr lang="es-ES" dirty="0"/>
              <a:t> / </a:t>
            </a:r>
            <a:r>
              <a:rPr lang="es-ES" dirty="0" err="1"/>
              <a:t>Freemobile</a:t>
            </a:r>
            <a:r>
              <a:rPr lang="es-ES" dirty="0"/>
              <a:t>.</a:t>
            </a:r>
          </a:p>
          <a:p>
            <a:pPr marL="342900" indent="-342900">
              <a:buFont typeface="+mj-lt"/>
              <a:buAutoNum type="alphaUcPeriod"/>
            </a:pPr>
            <a:r>
              <a:rPr lang="es-ES" dirty="0" err="1"/>
              <a:t>Scrooting</a:t>
            </a:r>
            <a:r>
              <a:rPr lang="es-ES" dirty="0"/>
              <a:t> / Jailbreacking.</a:t>
            </a:r>
          </a:p>
          <a:p>
            <a:pPr marL="342900" indent="-342900">
              <a:buFont typeface="+mj-lt"/>
              <a:buAutoNum type="alphaUcPeriod"/>
            </a:pPr>
            <a:r>
              <a:rPr lang="es-ES" dirty="0"/>
              <a:t>Rooting / Jailbreacking.</a:t>
            </a:r>
          </a:p>
        </p:txBody>
      </p:sp>
      <p:sp>
        <p:nvSpPr>
          <p:cNvPr id="3" name="Marcador de texto 2">
            <a:extLst>
              <a:ext uri="{FF2B5EF4-FFF2-40B4-BE49-F238E27FC236}">
                <a16:creationId xmlns:a16="http://schemas.microsoft.com/office/drawing/2014/main" xmlns="" id="{7BC513DE-29EB-483E-AB45-901BB5BFA0BB}"/>
              </a:ext>
            </a:extLst>
          </p:cNvPr>
          <p:cNvSpPr>
            <a:spLocks noGrp="1"/>
          </p:cNvSpPr>
          <p:nvPr>
            <p:ph type="body" sz="quarter" idx="13"/>
          </p:nvPr>
        </p:nvSpPr>
        <p:spPr/>
        <p:txBody>
          <a:bodyPr>
            <a:normAutofit/>
          </a:bodyPr>
          <a:lstStyle/>
          <a:p>
            <a:r>
              <a:rPr lang="es-ES" sz="2000" dirty="0"/>
              <a:t>12. Cuestionario de evaluación</a:t>
            </a:r>
          </a:p>
        </p:txBody>
      </p:sp>
      <p:pic>
        <p:nvPicPr>
          <p:cNvPr id="6" name="Gráfico 5">
            <a:extLst>
              <a:ext uri="{FF2B5EF4-FFF2-40B4-BE49-F238E27FC236}">
                <a16:creationId xmlns:a16="http://schemas.microsoft.com/office/drawing/2014/main" xmlns="" id="{20971790-0387-432B-8895-6FB4ED1E1B1B}"/>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xmlns="" r:embed="rId4"/>
              </a:ext>
            </a:extLst>
          </a:blip>
          <a:stretch>
            <a:fillRect/>
          </a:stretch>
        </p:blipFill>
        <p:spPr>
          <a:xfrm>
            <a:off x="145307" y="2373157"/>
            <a:ext cx="3610379" cy="3564093"/>
          </a:xfrm>
          <a:prstGeom prst="rect">
            <a:avLst/>
          </a:prstGeom>
        </p:spPr>
      </p:pic>
      <p:sp>
        <p:nvSpPr>
          <p:cNvPr id="7" name="Diagrama de flujo: terminador 6">
            <a:extLst>
              <a:ext uri="{FF2B5EF4-FFF2-40B4-BE49-F238E27FC236}">
                <a16:creationId xmlns:a16="http://schemas.microsoft.com/office/drawing/2014/main" xmlns="" id="{EF579967-6CB8-4D6C-AB32-1DD48485D7B9}"/>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Gráfico 7">
            <a:extLst>
              <a:ext uri="{FF2B5EF4-FFF2-40B4-BE49-F238E27FC236}">
                <a16:creationId xmlns:a16="http://schemas.microsoft.com/office/drawing/2014/main" xmlns="" id="{A856302E-4DB9-4DB9-B82C-4ACD0801B359}"/>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xmlns="" r:embed="rId6"/>
              </a:ext>
            </a:extLst>
          </a:blip>
          <a:stretch>
            <a:fillRect/>
          </a:stretch>
        </p:blipFill>
        <p:spPr>
          <a:xfrm>
            <a:off x="161370" y="6010083"/>
            <a:ext cx="691200" cy="691200"/>
          </a:xfrm>
          <a:prstGeom prst="rect">
            <a:avLst/>
          </a:prstGeom>
        </p:spPr>
      </p:pic>
      <p:pic>
        <p:nvPicPr>
          <p:cNvPr id="9" name="Gráfico 8">
            <a:extLst>
              <a:ext uri="{FF2B5EF4-FFF2-40B4-BE49-F238E27FC236}">
                <a16:creationId xmlns:a16="http://schemas.microsoft.com/office/drawing/2014/main" xmlns="" id="{4E157DE8-1657-42EF-B9DF-6FC23B4C32D2}"/>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xmlns="" r:embed="rId8"/>
              </a:ext>
            </a:extLst>
          </a:blip>
          <a:stretch>
            <a:fillRect/>
          </a:stretch>
        </p:blipFill>
        <p:spPr>
          <a:xfrm>
            <a:off x="932780" y="6010083"/>
            <a:ext cx="689808" cy="689808"/>
          </a:xfrm>
          <a:prstGeom prst="rect">
            <a:avLst/>
          </a:prstGeom>
        </p:spPr>
      </p:pic>
      <p:sp>
        <p:nvSpPr>
          <p:cNvPr id="10" name="Diagrama de flujo: terminador 9">
            <a:extLst>
              <a:ext uri="{FF2B5EF4-FFF2-40B4-BE49-F238E27FC236}">
                <a16:creationId xmlns:a16="http://schemas.microsoft.com/office/drawing/2014/main" xmlns="" id="{E86323FB-73FD-4002-BDB7-2E70E9A97E78}"/>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1" name="Gráfico 10">
            <a:extLst>
              <a:ext uri="{FF2B5EF4-FFF2-40B4-BE49-F238E27FC236}">
                <a16:creationId xmlns:a16="http://schemas.microsoft.com/office/drawing/2014/main" xmlns="" id="{7A163F85-AEC5-44BF-BCC2-08951D8B8670}"/>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xmlns="" r:embed="rId6"/>
              </a:ext>
            </a:extLst>
          </a:blip>
          <a:stretch>
            <a:fillRect/>
          </a:stretch>
        </p:blipFill>
        <p:spPr>
          <a:xfrm>
            <a:off x="161370" y="6010083"/>
            <a:ext cx="691200" cy="691200"/>
          </a:xfrm>
          <a:prstGeom prst="rect">
            <a:avLst/>
          </a:prstGeom>
        </p:spPr>
      </p:pic>
      <p:pic>
        <p:nvPicPr>
          <p:cNvPr id="12" name="Gráfico 11">
            <a:extLst>
              <a:ext uri="{FF2B5EF4-FFF2-40B4-BE49-F238E27FC236}">
                <a16:creationId xmlns:a16="http://schemas.microsoft.com/office/drawing/2014/main" xmlns="" id="{C0672318-4E51-4C18-8656-D84A5D27D925}"/>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xmlns="" r:embed="rId8"/>
              </a:ext>
            </a:extLst>
          </a:blip>
          <a:stretch>
            <a:fillRect/>
          </a:stretch>
        </p:blipFill>
        <p:spPr>
          <a:xfrm>
            <a:off x="932780" y="6010083"/>
            <a:ext cx="689808" cy="689808"/>
          </a:xfrm>
          <a:prstGeom prst="rect">
            <a:avLst/>
          </a:prstGeom>
        </p:spPr>
      </p:pic>
      <p:pic>
        <p:nvPicPr>
          <p:cNvPr id="13" name="Imagen 12" descr="Imagen que contiene dibujo&#10;&#10;Descripción generada automáticamente">
            <a:extLst>
              <a:ext uri="{FF2B5EF4-FFF2-40B4-BE49-F238E27FC236}">
                <a16:creationId xmlns:a16="http://schemas.microsoft.com/office/drawing/2014/main" xmlns="" id="{2A517A51-F0FD-4D3D-A3E4-D1E35D50A14F}"/>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161370" y="6008987"/>
            <a:ext cx="691200" cy="691200"/>
          </a:xfrm>
          <a:prstGeom prst="rect">
            <a:avLst/>
          </a:prstGeom>
        </p:spPr>
      </p:pic>
    </p:spTree>
    <p:extLst>
      <p:ext uri="{BB962C8B-B14F-4D97-AF65-F5344CB8AC3E}">
        <p14:creationId xmlns:p14="http://schemas.microsoft.com/office/powerpoint/2010/main" val="231881628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texto 3">
            <a:extLst>
              <a:ext uri="{FF2B5EF4-FFF2-40B4-BE49-F238E27FC236}">
                <a16:creationId xmlns:a16="http://schemas.microsoft.com/office/drawing/2014/main" xmlns="" id="{8651B9D0-34A3-46BC-BE45-1919379F559A}"/>
              </a:ext>
            </a:extLst>
          </p:cNvPr>
          <p:cNvSpPr>
            <a:spLocks noGrp="1"/>
          </p:cNvSpPr>
          <p:nvPr>
            <p:ph type="body" sz="quarter" idx="15"/>
          </p:nvPr>
        </p:nvSpPr>
        <p:spPr/>
        <p:txBody>
          <a:bodyPr>
            <a:normAutofit/>
          </a:bodyPr>
          <a:lstStyle/>
          <a:p>
            <a:r>
              <a:rPr lang="es-ES" sz="1800" dirty="0"/>
              <a:t>Responde a la siguiente pregunta:</a:t>
            </a:r>
          </a:p>
        </p:txBody>
      </p:sp>
      <p:sp>
        <p:nvSpPr>
          <p:cNvPr id="5" name="Marcador de texto 4">
            <a:extLst>
              <a:ext uri="{FF2B5EF4-FFF2-40B4-BE49-F238E27FC236}">
                <a16:creationId xmlns:a16="http://schemas.microsoft.com/office/drawing/2014/main" xmlns="" id="{878610F3-6843-4022-B97C-F74903D0C3EE}"/>
              </a:ext>
            </a:extLst>
          </p:cNvPr>
          <p:cNvSpPr>
            <a:spLocks noGrp="1"/>
          </p:cNvSpPr>
          <p:nvPr>
            <p:ph type="body" sz="quarter" idx="16"/>
          </p:nvPr>
        </p:nvSpPr>
        <p:spPr>
          <a:xfrm>
            <a:off x="4010526" y="2197100"/>
            <a:ext cx="7902074" cy="3740150"/>
          </a:xfrm>
        </p:spPr>
        <p:txBody>
          <a:bodyPr/>
          <a:lstStyle/>
          <a:p>
            <a:pPr marL="0" indent="0">
              <a:buNone/>
            </a:pPr>
            <a:r>
              <a:rPr lang="es-ES" b="1" dirty="0"/>
              <a:t>10. ¿Cuál de los siguientes no es un riesgo vinculado a liberar nuestro dispositivo móvil?</a:t>
            </a:r>
          </a:p>
          <a:p>
            <a:pPr marL="0" indent="0">
              <a:buNone/>
            </a:pPr>
            <a:endParaRPr lang="es-ES" dirty="0"/>
          </a:p>
          <a:p>
            <a:pPr marL="342900" indent="-342900">
              <a:buFont typeface="+mj-lt"/>
              <a:buAutoNum type="alphaUcPeriod"/>
            </a:pPr>
            <a:r>
              <a:rPr lang="es-ES" dirty="0"/>
              <a:t>Ausencia de herramientas de protección.</a:t>
            </a:r>
          </a:p>
          <a:p>
            <a:pPr marL="342900" indent="-342900">
              <a:buFont typeface="+mj-lt"/>
              <a:buAutoNum type="alphaUcPeriod"/>
            </a:pPr>
            <a:r>
              <a:rPr lang="es-ES" dirty="0"/>
              <a:t>Problemas con la garantía</a:t>
            </a:r>
          </a:p>
          <a:p>
            <a:pPr marL="342900" indent="-342900">
              <a:buFont typeface="+mj-lt"/>
              <a:buAutoNum type="alphaUcPeriod"/>
            </a:pPr>
            <a:r>
              <a:rPr lang="es-ES" dirty="0"/>
              <a:t>Mayor riesgo de infección por malware.</a:t>
            </a:r>
          </a:p>
        </p:txBody>
      </p:sp>
      <p:sp>
        <p:nvSpPr>
          <p:cNvPr id="3" name="Marcador de texto 2">
            <a:extLst>
              <a:ext uri="{FF2B5EF4-FFF2-40B4-BE49-F238E27FC236}">
                <a16:creationId xmlns:a16="http://schemas.microsoft.com/office/drawing/2014/main" xmlns="" id="{7BC513DE-29EB-483E-AB45-901BB5BFA0BB}"/>
              </a:ext>
            </a:extLst>
          </p:cNvPr>
          <p:cNvSpPr>
            <a:spLocks noGrp="1"/>
          </p:cNvSpPr>
          <p:nvPr>
            <p:ph type="body" sz="quarter" idx="13"/>
          </p:nvPr>
        </p:nvSpPr>
        <p:spPr/>
        <p:txBody>
          <a:bodyPr>
            <a:normAutofit/>
          </a:bodyPr>
          <a:lstStyle/>
          <a:p>
            <a:r>
              <a:rPr lang="es-ES" sz="2000" dirty="0"/>
              <a:t>12. Cuestionario de evaluación</a:t>
            </a:r>
          </a:p>
        </p:txBody>
      </p:sp>
      <p:pic>
        <p:nvPicPr>
          <p:cNvPr id="6" name="Gráfico 5">
            <a:extLst>
              <a:ext uri="{FF2B5EF4-FFF2-40B4-BE49-F238E27FC236}">
                <a16:creationId xmlns:a16="http://schemas.microsoft.com/office/drawing/2014/main" xmlns="" id="{20971790-0387-432B-8895-6FB4ED1E1B1B}"/>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xmlns="" r:embed="rId4"/>
              </a:ext>
            </a:extLst>
          </a:blip>
          <a:stretch>
            <a:fillRect/>
          </a:stretch>
        </p:blipFill>
        <p:spPr>
          <a:xfrm>
            <a:off x="145307" y="2373157"/>
            <a:ext cx="3610379" cy="3564093"/>
          </a:xfrm>
          <a:prstGeom prst="rect">
            <a:avLst/>
          </a:prstGeom>
        </p:spPr>
      </p:pic>
      <p:sp>
        <p:nvSpPr>
          <p:cNvPr id="7" name="Diagrama de flujo: terminador 6">
            <a:extLst>
              <a:ext uri="{FF2B5EF4-FFF2-40B4-BE49-F238E27FC236}">
                <a16:creationId xmlns:a16="http://schemas.microsoft.com/office/drawing/2014/main" xmlns="" id="{BCF8EA53-02B2-42FA-8B1C-327C4379CB09}"/>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Gráfico 7">
            <a:extLst>
              <a:ext uri="{FF2B5EF4-FFF2-40B4-BE49-F238E27FC236}">
                <a16:creationId xmlns:a16="http://schemas.microsoft.com/office/drawing/2014/main" xmlns="" id="{6A5366CC-A33E-4EA0-B667-BF7801FC6AD2}"/>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xmlns="" r:embed="rId6"/>
              </a:ext>
            </a:extLst>
          </a:blip>
          <a:stretch>
            <a:fillRect/>
          </a:stretch>
        </p:blipFill>
        <p:spPr>
          <a:xfrm>
            <a:off x="161370" y="6010083"/>
            <a:ext cx="691200" cy="691200"/>
          </a:xfrm>
          <a:prstGeom prst="rect">
            <a:avLst/>
          </a:prstGeom>
        </p:spPr>
      </p:pic>
      <p:pic>
        <p:nvPicPr>
          <p:cNvPr id="9" name="Gráfico 8">
            <a:extLst>
              <a:ext uri="{FF2B5EF4-FFF2-40B4-BE49-F238E27FC236}">
                <a16:creationId xmlns:a16="http://schemas.microsoft.com/office/drawing/2014/main" xmlns="" id="{2CD2B3D1-2641-4DBE-93D6-5705EE94D969}"/>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xmlns="" r:embed="rId8"/>
              </a:ext>
            </a:extLst>
          </a:blip>
          <a:stretch>
            <a:fillRect/>
          </a:stretch>
        </p:blipFill>
        <p:spPr>
          <a:xfrm>
            <a:off x="932780" y="6010083"/>
            <a:ext cx="689808" cy="689808"/>
          </a:xfrm>
          <a:prstGeom prst="rect">
            <a:avLst/>
          </a:prstGeom>
        </p:spPr>
      </p:pic>
      <p:sp>
        <p:nvSpPr>
          <p:cNvPr id="10" name="Diagrama de flujo: terminador 9">
            <a:extLst>
              <a:ext uri="{FF2B5EF4-FFF2-40B4-BE49-F238E27FC236}">
                <a16:creationId xmlns:a16="http://schemas.microsoft.com/office/drawing/2014/main" xmlns="" id="{DA76EC2D-EC9C-4CE9-80CC-6ED6125FD00F}"/>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1" name="Gráfico 10">
            <a:extLst>
              <a:ext uri="{FF2B5EF4-FFF2-40B4-BE49-F238E27FC236}">
                <a16:creationId xmlns:a16="http://schemas.microsoft.com/office/drawing/2014/main" xmlns="" id="{F7561216-BC4A-4BDE-9F67-8375BCD58F93}"/>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xmlns="" r:embed="rId6"/>
              </a:ext>
            </a:extLst>
          </a:blip>
          <a:stretch>
            <a:fillRect/>
          </a:stretch>
        </p:blipFill>
        <p:spPr>
          <a:xfrm>
            <a:off x="161370" y="6010083"/>
            <a:ext cx="691200" cy="691200"/>
          </a:xfrm>
          <a:prstGeom prst="rect">
            <a:avLst/>
          </a:prstGeom>
        </p:spPr>
      </p:pic>
      <p:pic>
        <p:nvPicPr>
          <p:cNvPr id="12" name="Gráfico 11">
            <a:extLst>
              <a:ext uri="{FF2B5EF4-FFF2-40B4-BE49-F238E27FC236}">
                <a16:creationId xmlns:a16="http://schemas.microsoft.com/office/drawing/2014/main" xmlns="" id="{A012C605-3F3F-4F27-8F4F-540DD3401158}"/>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xmlns="" r:embed="rId8"/>
              </a:ext>
            </a:extLst>
          </a:blip>
          <a:stretch>
            <a:fillRect/>
          </a:stretch>
        </p:blipFill>
        <p:spPr>
          <a:xfrm>
            <a:off x="932780" y="6010083"/>
            <a:ext cx="689808" cy="689808"/>
          </a:xfrm>
          <a:prstGeom prst="rect">
            <a:avLst/>
          </a:prstGeom>
        </p:spPr>
      </p:pic>
      <p:pic>
        <p:nvPicPr>
          <p:cNvPr id="13" name="Imagen 12" descr="Imagen que contiene dibujo&#10;&#10;Descripción generada automáticamente">
            <a:extLst>
              <a:ext uri="{FF2B5EF4-FFF2-40B4-BE49-F238E27FC236}">
                <a16:creationId xmlns:a16="http://schemas.microsoft.com/office/drawing/2014/main" xmlns="" id="{73C42791-8176-4734-807C-66F0C726CB16}"/>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161370" y="6008987"/>
            <a:ext cx="691200" cy="691200"/>
          </a:xfrm>
          <a:prstGeom prst="rect">
            <a:avLst/>
          </a:prstGeom>
        </p:spPr>
      </p:pic>
    </p:spTree>
    <p:extLst>
      <p:ext uri="{BB962C8B-B14F-4D97-AF65-F5344CB8AC3E}">
        <p14:creationId xmlns:p14="http://schemas.microsoft.com/office/powerpoint/2010/main" val="393442673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texto 5">
            <a:extLst>
              <a:ext uri="{FF2B5EF4-FFF2-40B4-BE49-F238E27FC236}">
                <a16:creationId xmlns:a16="http://schemas.microsoft.com/office/drawing/2014/main" xmlns="" id="{352D6AC1-D622-4028-9F6B-A4DE9DF46EA3}"/>
              </a:ext>
            </a:extLst>
          </p:cNvPr>
          <p:cNvSpPr>
            <a:spLocks noGrp="1"/>
          </p:cNvSpPr>
          <p:nvPr>
            <p:ph type="body" sz="quarter" idx="10"/>
          </p:nvPr>
        </p:nvSpPr>
        <p:spPr/>
        <p:txBody>
          <a:bodyPr/>
          <a:lstStyle/>
          <a:p>
            <a:r>
              <a:rPr lang="es-ES" dirty="0"/>
              <a:t>Gracias por vuestra atención</a:t>
            </a:r>
          </a:p>
        </p:txBody>
      </p:sp>
    </p:spTree>
    <p:extLst>
      <p:ext uri="{BB962C8B-B14F-4D97-AF65-F5344CB8AC3E}">
        <p14:creationId xmlns:p14="http://schemas.microsoft.com/office/powerpoint/2010/main" val="14162838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Diagrama de flujo: terminador 15">
            <a:extLst>
              <a:ext uri="{FF2B5EF4-FFF2-40B4-BE49-F238E27FC236}">
                <a16:creationId xmlns:a16="http://schemas.microsoft.com/office/drawing/2014/main" xmlns="" id="{758F9E12-E82C-4A6C-B887-848232E3E070}"/>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7" name="Marcador de texto 6">
            <a:extLst>
              <a:ext uri="{FF2B5EF4-FFF2-40B4-BE49-F238E27FC236}">
                <a16:creationId xmlns:a16="http://schemas.microsoft.com/office/drawing/2014/main" xmlns="" id="{D42B5608-3A1F-499A-862D-CD44CF252F3B}"/>
              </a:ext>
            </a:extLst>
          </p:cNvPr>
          <p:cNvSpPr>
            <a:spLocks noGrp="1"/>
          </p:cNvSpPr>
          <p:nvPr>
            <p:ph type="body" sz="quarter" idx="15"/>
          </p:nvPr>
        </p:nvSpPr>
        <p:spPr/>
        <p:txBody>
          <a:bodyPr>
            <a:normAutofit/>
          </a:bodyPr>
          <a:lstStyle/>
          <a:p>
            <a:r>
              <a:rPr lang="es-ES" sz="1800" dirty="0"/>
              <a:t>Para configurarlo en Android</a:t>
            </a:r>
            <a:r>
              <a:rPr lang="es-ES" sz="1800" b="0" dirty="0"/>
              <a:t>:</a:t>
            </a:r>
          </a:p>
        </p:txBody>
      </p:sp>
      <p:sp>
        <p:nvSpPr>
          <p:cNvPr id="8" name="Marcador de texto 7">
            <a:extLst>
              <a:ext uri="{FF2B5EF4-FFF2-40B4-BE49-F238E27FC236}">
                <a16:creationId xmlns:a16="http://schemas.microsoft.com/office/drawing/2014/main" xmlns="" id="{2BDB0803-E50A-44D9-BA77-42CE28F90736}"/>
              </a:ext>
            </a:extLst>
          </p:cNvPr>
          <p:cNvSpPr>
            <a:spLocks noGrp="1"/>
          </p:cNvSpPr>
          <p:nvPr>
            <p:ph type="body" sz="quarter" idx="16"/>
          </p:nvPr>
        </p:nvSpPr>
        <p:spPr>
          <a:xfrm>
            <a:off x="515115" y="1932881"/>
            <a:ext cx="5294871" cy="607061"/>
          </a:xfrm>
        </p:spPr>
        <p:txBody>
          <a:bodyPr/>
          <a:lstStyle/>
          <a:p>
            <a:pPr marL="285750" indent="-285750">
              <a:buClr>
                <a:srgbClr val="CD2D37"/>
              </a:buClr>
              <a:buFont typeface="Wingdings" panose="05000000000000000000" pitchFamily="2" charset="2"/>
              <a:buChar char="v"/>
            </a:pPr>
            <a:r>
              <a:rPr lang="es-ES" dirty="0"/>
              <a:t>Iremos </a:t>
            </a:r>
            <a:r>
              <a:rPr lang="es-ES" b="1" dirty="0"/>
              <a:t>Ajustes &gt; Seguridad &gt; Bloqueo de pantalla</a:t>
            </a:r>
            <a:r>
              <a:rPr lang="es-ES" dirty="0"/>
              <a:t>.</a:t>
            </a:r>
          </a:p>
        </p:txBody>
      </p:sp>
      <p:sp>
        <p:nvSpPr>
          <p:cNvPr id="12" name="Marcador de texto 6">
            <a:extLst>
              <a:ext uri="{FF2B5EF4-FFF2-40B4-BE49-F238E27FC236}">
                <a16:creationId xmlns:a16="http://schemas.microsoft.com/office/drawing/2014/main" xmlns="" id="{027FF27A-AA93-4641-8CBA-E1B7B01DBDCA}"/>
              </a:ext>
            </a:extLst>
          </p:cNvPr>
          <p:cNvSpPr txBox="1">
            <a:spLocks/>
          </p:cNvSpPr>
          <p:nvPr/>
        </p:nvSpPr>
        <p:spPr>
          <a:xfrm>
            <a:off x="346075" y="2663336"/>
            <a:ext cx="11566525" cy="459680"/>
          </a:xfrm>
          <a:prstGeom prst="rect">
            <a:avLst/>
          </a:prstGeom>
        </p:spPr>
        <p:txBody>
          <a:bodyPr vert="horz" lIns="0" tIns="0" rIns="0" bIns="0" rtlCol="0">
            <a:normAutofit/>
          </a:bodyPr>
          <a:lstStyle>
            <a:lvl1pPr marL="0" indent="0" algn="l" defTabSz="914400" rtl="0" eaLnBrk="1" latinLnBrk="0" hangingPunct="1">
              <a:lnSpc>
                <a:spcPct val="90000"/>
              </a:lnSpc>
              <a:spcBef>
                <a:spcPts val="1000"/>
              </a:spcBef>
              <a:buFontTx/>
              <a:buNone/>
              <a:defRPr sz="2400" b="1" kern="1200">
                <a:solidFill>
                  <a:srgbClr val="46546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sz="1800" dirty="0"/>
              <a:t>En iOS disponemos de varias funciones:</a:t>
            </a:r>
            <a:endParaRPr lang="es-ES" sz="1800" b="0" dirty="0"/>
          </a:p>
        </p:txBody>
      </p:sp>
      <p:sp>
        <p:nvSpPr>
          <p:cNvPr id="13" name="Marcador de texto 7">
            <a:extLst>
              <a:ext uri="{FF2B5EF4-FFF2-40B4-BE49-F238E27FC236}">
                <a16:creationId xmlns:a16="http://schemas.microsoft.com/office/drawing/2014/main" xmlns="" id="{C11F2013-BEC7-4FB7-B803-E6B35722F021}"/>
              </a:ext>
            </a:extLst>
          </p:cNvPr>
          <p:cNvSpPr txBox="1">
            <a:spLocks/>
          </p:cNvSpPr>
          <p:nvPr/>
        </p:nvSpPr>
        <p:spPr>
          <a:xfrm>
            <a:off x="507666" y="3246410"/>
            <a:ext cx="5294871" cy="2595341"/>
          </a:xfrm>
          <a:prstGeom prst="rect">
            <a:avLst/>
          </a:prstGeom>
        </p:spPr>
        <p:txBody>
          <a:bodyPr vert="horz" lIns="0" tIns="0" rIns="0" bIns="0" rtlCol="0">
            <a:normAutofit/>
          </a:bodyPr>
          <a:lstStyle>
            <a:lvl1pPr marL="0" indent="0" algn="just" defTabSz="914400" rtl="0" eaLnBrk="1" latinLnBrk="0" hangingPunct="1">
              <a:lnSpc>
                <a:spcPct val="90000"/>
              </a:lnSpc>
              <a:spcBef>
                <a:spcPts val="1000"/>
              </a:spcBef>
              <a:buFontTx/>
              <a:buNone/>
              <a:defRPr sz="1800" kern="1200">
                <a:solidFill>
                  <a:srgbClr val="46546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Clr>
                <a:srgbClr val="CD2D37"/>
              </a:buClr>
              <a:buFont typeface="Wingdings" panose="05000000000000000000" pitchFamily="2" charset="2"/>
              <a:buChar char="v"/>
            </a:pPr>
            <a:r>
              <a:rPr lang="es-ES" b="1" dirty="0"/>
              <a:t>Bloquear con código de seguridad</a:t>
            </a:r>
            <a:r>
              <a:rPr lang="es-ES" dirty="0"/>
              <a:t>: Ajustes &gt; </a:t>
            </a:r>
            <a:r>
              <a:rPr lang="es-ES" dirty="0" err="1"/>
              <a:t>Touch</a:t>
            </a:r>
            <a:r>
              <a:rPr lang="es-ES" dirty="0"/>
              <a:t> ID y código.</a:t>
            </a:r>
          </a:p>
          <a:p>
            <a:pPr marL="285750" indent="-285750">
              <a:buClr>
                <a:srgbClr val="CD2D37"/>
              </a:buClr>
              <a:buFont typeface="Wingdings" panose="05000000000000000000" pitchFamily="2" charset="2"/>
              <a:buChar char="v"/>
            </a:pPr>
            <a:r>
              <a:rPr lang="es-ES" b="1" dirty="0"/>
              <a:t>Bloquear con </a:t>
            </a:r>
            <a:r>
              <a:rPr lang="es-ES" b="1" dirty="0" err="1"/>
              <a:t>Touch</a:t>
            </a:r>
            <a:r>
              <a:rPr lang="es-ES" b="1" dirty="0"/>
              <a:t> ID</a:t>
            </a:r>
            <a:r>
              <a:rPr lang="es-ES" dirty="0"/>
              <a:t>: Ajustes &gt; </a:t>
            </a:r>
            <a:r>
              <a:rPr lang="es-ES" dirty="0" err="1"/>
              <a:t>Touch</a:t>
            </a:r>
            <a:r>
              <a:rPr lang="es-ES" dirty="0"/>
              <a:t> ID &gt; Agregar huella digital.</a:t>
            </a:r>
          </a:p>
          <a:p>
            <a:pPr marL="285750" indent="-285750">
              <a:buClr>
                <a:srgbClr val="CD2D37"/>
              </a:buClr>
              <a:buFont typeface="Wingdings" panose="05000000000000000000" pitchFamily="2" charset="2"/>
              <a:buChar char="v"/>
            </a:pPr>
            <a:r>
              <a:rPr lang="es-ES" b="1" dirty="0"/>
              <a:t>Bloquear con </a:t>
            </a:r>
            <a:r>
              <a:rPr lang="es-ES" b="1" dirty="0" err="1"/>
              <a:t>Face</a:t>
            </a:r>
            <a:r>
              <a:rPr lang="es-ES" b="1" dirty="0"/>
              <a:t> ID</a:t>
            </a:r>
            <a:r>
              <a:rPr lang="es-ES" dirty="0"/>
              <a:t>: Ajustes &gt; </a:t>
            </a:r>
            <a:r>
              <a:rPr lang="es-ES" dirty="0" err="1"/>
              <a:t>Face</a:t>
            </a:r>
            <a:r>
              <a:rPr lang="es-ES" dirty="0"/>
              <a:t> ID y código.</a:t>
            </a:r>
          </a:p>
          <a:p>
            <a:pPr marL="285750" indent="-285750">
              <a:buClr>
                <a:srgbClr val="CD2D37"/>
              </a:buClr>
              <a:buFont typeface="Wingdings" panose="05000000000000000000" pitchFamily="2" charset="2"/>
              <a:buChar char="v"/>
            </a:pPr>
            <a:r>
              <a:rPr lang="es-ES" b="1" dirty="0"/>
              <a:t>Bloqueo automático</a:t>
            </a:r>
            <a:r>
              <a:rPr lang="es-ES" dirty="0"/>
              <a:t>: Ajustes &gt; Pantalla y brillo &gt; Bloqueo automático.</a:t>
            </a:r>
          </a:p>
        </p:txBody>
      </p:sp>
      <p:sp>
        <p:nvSpPr>
          <p:cNvPr id="3" name="Marcador de texto 2">
            <a:extLst>
              <a:ext uri="{FF2B5EF4-FFF2-40B4-BE49-F238E27FC236}">
                <a16:creationId xmlns:a16="http://schemas.microsoft.com/office/drawing/2014/main" xmlns="" id="{76A704D0-9CF7-4860-ABB0-ED81150D86C4}"/>
              </a:ext>
            </a:extLst>
          </p:cNvPr>
          <p:cNvSpPr>
            <a:spLocks noGrp="1"/>
          </p:cNvSpPr>
          <p:nvPr>
            <p:ph type="body" sz="quarter" idx="13"/>
          </p:nvPr>
        </p:nvSpPr>
        <p:spPr/>
        <p:txBody>
          <a:bodyPr>
            <a:normAutofit/>
          </a:bodyPr>
          <a:lstStyle/>
          <a:p>
            <a:r>
              <a:rPr lang="es-ES" sz="2000" dirty="0"/>
              <a:t>1.2 BLOQUEO DE PANTALLA</a:t>
            </a:r>
          </a:p>
        </p:txBody>
      </p:sp>
      <p:pic>
        <p:nvPicPr>
          <p:cNvPr id="11" name="Gráfico 10">
            <a:extLst>
              <a:ext uri="{FF2B5EF4-FFF2-40B4-BE49-F238E27FC236}">
                <a16:creationId xmlns:a16="http://schemas.microsoft.com/office/drawing/2014/main" xmlns="" id="{E2D673E0-7681-4BC9-82B9-72FFBB8CFF61}"/>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xmlns="" r:embed="rId4"/>
              </a:ext>
            </a:extLst>
          </a:blip>
          <a:stretch>
            <a:fillRect/>
          </a:stretch>
        </p:blipFill>
        <p:spPr>
          <a:xfrm>
            <a:off x="161370" y="6010083"/>
            <a:ext cx="691200" cy="691200"/>
          </a:xfrm>
          <a:prstGeom prst="rect">
            <a:avLst/>
          </a:prstGeom>
        </p:spPr>
      </p:pic>
      <p:pic>
        <p:nvPicPr>
          <p:cNvPr id="14" name="Gráfico 13">
            <a:extLst>
              <a:ext uri="{FF2B5EF4-FFF2-40B4-BE49-F238E27FC236}">
                <a16:creationId xmlns:a16="http://schemas.microsoft.com/office/drawing/2014/main" xmlns="" id="{3C5F8513-D7E7-4C39-B7AE-AE625323F222}"/>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xmlns="" r:embed="rId6"/>
              </a:ext>
            </a:extLst>
          </a:blip>
          <a:stretch>
            <a:fillRect/>
          </a:stretch>
        </p:blipFill>
        <p:spPr>
          <a:xfrm>
            <a:off x="932780" y="6010083"/>
            <a:ext cx="689808" cy="689808"/>
          </a:xfrm>
          <a:prstGeom prst="rect">
            <a:avLst/>
          </a:prstGeom>
        </p:spPr>
      </p:pic>
      <p:pic>
        <p:nvPicPr>
          <p:cNvPr id="15" name="Imagen 14" descr="Imagen que contiene dibujo&#10;&#10;Descripción generada automáticamente">
            <a:extLst>
              <a:ext uri="{FF2B5EF4-FFF2-40B4-BE49-F238E27FC236}">
                <a16:creationId xmlns:a16="http://schemas.microsoft.com/office/drawing/2014/main" xmlns="" id="{8B917830-7B91-47C1-B514-A2644BE02A9B}"/>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61370" y="6008987"/>
            <a:ext cx="691200" cy="691200"/>
          </a:xfrm>
          <a:prstGeom prst="rect">
            <a:avLst/>
          </a:prstGeom>
        </p:spPr>
      </p:pic>
      <p:pic>
        <p:nvPicPr>
          <p:cNvPr id="5" name="Imagen 4" descr="Captura de pantalla de un celular&#10;&#10;Descripción generada automáticamente">
            <a:extLst>
              <a:ext uri="{FF2B5EF4-FFF2-40B4-BE49-F238E27FC236}">
                <a16:creationId xmlns:a16="http://schemas.microsoft.com/office/drawing/2014/main" xmlns="" id="{1CD78D70-149E-45B5-B80B-4C7C2FE51769}"/>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7631769" y="1177526"/>
            <a:ext cx="2887867" cy="5113867"/>
          </a:xfrm>
          <a:prstGeom prst="rect">
            <a:avLst/>
          </a:prstGeom>
        </p:spPr>
      </p:pic>
      <p:pic>
        <p:nvPicPr>
          <p:cNvPr id="17" name="Gráfico 16" descr="Bloquear">
            <a:extLst>
              <a:ext uri="{FF2B5EF4-FFF2-40B4-BE49-F238E27FC236}">
                <a16:creationId xmlns:a16="http://schemas.microsoft.com/office/drawing/2014/main" xmlns="" id="{6E4333BD-AC4F-4B46-B17E-5C95020FF0F5}"/>
              </a:ext>
            </a:extLst>
          </p:cNvPr>
          <p:cNvPicPr>
            <a:picLocks noChangeAspect="1"/>
          </p:cNvPicPr>
          <p:nvPr/>
        </p:nvPicPr>
        <p:blipFill>
          <a:blip r:embed="rId9" cstate="screen">
            <a:extLst>
              <a:ext uri="{28A0092B-C50C-407E-A947-70E740481C1C}">
                <a14:useLocalDpi xmlns:a14="http://schemas.microsoft.com/office/drawing/2010/main"/>
              </a:ext>
              <a:ext uri="{96DAC541-7B7A-43D3-8B79-37D633B846F1}">
                <asvg:svgBlip xmlns:asvg="http://schemas.microsoft.com/office/drawing/2016/SVG/main" xmlns="" r:embed="rId10"/>
              </a:ext>
            </a:extLst>
          </a:blip>
          <a:stretch>
            <a:fillRect/>
          </a:stretch>
        </p:blipFill>
        <p:spPr>
          <a:xfrm>
            <a:off x="7998273" y="2436240"/>
            <a:ext cx="1985520" cy="1985520"/>
          </a:xfrm>
          <a:prstGeom prst="rect">
            <a:avLst/>
          </a:prstGeom>
        </p:spPr>
      </p:pic>
    </p:spTree>
    <p:extLst>
      <p:ext uri="{BB962C8B-B14F-4D97-AF65-F5344CB8AC3E}">
        <p14:creationId xmlns:p14="http://schemas.microsoft.com/office/powerpoint/2010/main" val="427274843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p:cNvSpPr/>
          <p:nvPr/>
        </p:nvSpPr>
        <p:spPr>
          <a:xfrm>
            <a:off x="871121" y="3457303"/>
            <a:ext cx="940262" cy="2090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Marcador de texto 1"/>
          <p:cNvSpPr>
            <a:spLocks noGrp="1"/>
          </p:cNvSpPr>
          <p:nvPr>
            <p:ph type="body" sz="quarter" idx="10"/>
          </p:nvPr>
        </p:nvSpPr>
        <p:spPr>
          <a:xfrm>
            <a:off x="864437" y="2063935"/>
            <a:ext cx="8926285" cy="2778035"/>
          </a:xfrm>
        </p:spPr>
        <p:txBody>
          <a:bodyPr/>
          <a:lstStyle/>
          <a:p>
            <a:pPr algn="just"/>
            <a:r>
              <a:rPr lang="es-ES" sz="1200" dirty="0">
                <a:solidFill>
                  <a:schemeClr val="tx1"/>
                </a:solidFill>
              </a:rPr>
              <a:t>LICENCIA DE CONTENIDOS</a:t>
            </a:r>
          </a:p>
          <a:p>
            <a:pPr algn="just">
              <a:spcBef>
                <a:spcPts val="600"/>
              </a:spcBef>
              <a:spcAft>
                <a:spcPts val="600"/>
              </a:spcAft>
            </a:pPr>
            <a:r>
              <a:rPr lang="es-ES" sz="900" b="0" dirty="0">
                <a:solidFill>
                  <a:schemeClr val="tx1"/>
                </a:solidFill>
              </a:rPr>
              <a:t>La presente publicación pertenece a Instituto Nacional de </a:t>
            </a:r>
            <a:r>
              <a:rPr lang="es-ES" sz="900" b="0" dirty="0" err="1">
                <a:solidFill>
                  <a:schemeClr val="tx1"/>
                </a:solidFill>
              </a:rPr>
              <a:t>Ciberseguridad</a:t>
            </a:r>
            <a:r>
              <a:rPr lang="es-ES" sz="900" b="0" dirty="0">
                <a:solidFill>
                  <a:schemeClr val="tx1"/>
                </a:solidFill>
              </a:rPr>
              <a:t> (INCIBE) y está bajo licencia Reconocimiento-No </a:t>
            </a:r>
            <a:r>
              <a:rPr lang="es-ES" sz="900" b="0" dirty="0" smtClean="0">
                <a:solidFill>
                  <a:schemeClr val="tx1"/>
                </a:solidFill>
              </a:rPr>
              <a:t>Comercial-</a:t>
            </a:r>
            <a:r>
              <a:rPr lang="es-ES" sz="900" b="0" dirty="0" err="1" smtClean="0">
                <a:solidFill>
                  <a:schemeClr val="tx1"/>
                </a:solidFill>
              </a:rPr>
              <a:t>CompartirIgual</a:t>
            </a:r>
            <a:r>
              <a:rPr lang="es-ES" sz="900" b="0" dirty="0" smtClean="0">
                <a:solidFill>
                  <a:schemeClr val="tx1"/>
                </a:solidFill>
              </a:rPr>
              <a:t> </a:t>
            </a:r>
            <a:r>
              <a:rPr lang="es-ES" sz="900" b="0" dirty="0">
                <a:solidFill>
                  <a:schemeClr val="tx1"/>
                </a:solidFill>
              </a:rPr>
              <a:t>4.0 Internacional de </a:t>
            </a:r>
            <a:r>
              <a:rPr lang="es-ES" sz="900" b="0" dirty="0" err="1">
                <a:solidFill>
                  <a:schemeClr val="tx1"/>
                </a:solidFill>
              </a:rPr>
              <a:t>Creative</a:t>
            </a:r>
            <a:r>
              <a:rPr lang="es-ES" sz="900" b="0" dirty="0">
                <a:solidFill>
                  <a:schemeClr val="tx1"/>
                </a:solidFill>
              </a:rPr>
              <a:t> </a:t>
            </a:r>
            <a:r>
              <a:rPr lang="es-ES" sz="900" b="0" dirty="0" err="1">
                <a:solidFill>
                  <a:schemeClr val="tx1"/>
                </a:solidFill>
              </a:rPr>
              <a:t>Commons</a:t>
            </a:r>
            <a:r>
              <a:rPr lang="es-ES" sz="900" b="0" dirty="0">
                <a:solidFill>
                  <a:schemeClr val="tx1"/>
                </a:solidFill>
              </a:rPr>
              <a:t>. Por esta razón está permitido copiar, distribuir y comunicar públicamente esta obra bajo las condiciones siguientes:</a:t>
            </a:r>
          </a:p>
          <a:p>
            <a:pPr marL="171450" indent="-171450" algn="just">
              <a:spcBef>
                <a:spcPts val="600"/>
              </a:spcBef>
              <a:buFont typeface="Arial" panose="020B0604020202020204" pitchFamily="34" charset="0"/>
              <a:buChar char="•"/>
            </a:pPr>
            <a:r>
              <a:rPr lang="es-ES" sz="900" dirty="0" smtClean="0">
                <a:solidFill>
                  <a:schemeClr val="tx1"/>
                </a:solidFill>
              </a:rPr>
              <a:t>Reconocimiento</a:t>
            </a:r>
            <a:r>
              <a:rPr lang="es-ES" sz="900" b="0" dirty="0">
                <a:solidFill>
                  <a:schemeClr val="tx1"/>
                </a:solidFill>
              </a:rPr>
              <a:t>. El contenido de esta publicación se puede reproducir total o parcialmente por terceros, citando su procedencia y haciendo referencia expresa a INCIBE y su sitio web: </a:t>
            </a:r>
            <a:r>
              <a:rPr lang="es-ES" sz="900" b="0" dirty="0" smtClean="0">
                <a:solidFill>
                  <a:schemeClr val="tx1"/>
                </a:solidFill>
                <a:hlinkClick r:id="rId2"/>
              </a:rPr>
              <a:t>https</a:t>
            </a:r>
            <a:r>
              <a:rPr lang="es-ES" sz="900" b="0" dirty="0">
                <a:solidFill>
                  <a:schemeClr val="tx1"/>
                </a:solidFill>
                <a:hlinkClick r:id="rId2"/>
              </a:rPr>
              <a:t>://</a:t>
            </a:r>
            <a:r>
              <a:rPr lang="es-ES" sz="900" b="0" dirty="0" smtClean="0">
                <a:solidFill>
                  <a:schemeClr val="tx1"/>
                </a:solidFill>
                <a:hlinkClick r:id="rId2"/>
              </a:rPr>
              <a:t>www.incibe.es</a:t>
            </a:r>
            <a:r>
              <a:rPr lang="es-ES" sz="900" b="0" dirty="0" smtClean="0">
                <a:solidFill>
                  <a:schemeClr val="tx1"/>
                </a:solidFill>
              </a:rPr>
              <a:t>. Dicho </a:t>
            </a:r>
            <a:r>
              <a:rPr lang="es-ES" sz="900" b="0" dirty="0">
                <a:solidFill>
                  <a:schemeClr val="tx1"/>
                </a:solidFill>
              </a:rPr>
              <a:t>reconocimiento no podrá en ningún caso sugerir que INCIBE presta apoyo a dicho tercero o apoya el uso que hace de su obra.</a:t>
            </a:r>
          </a:p>
          <a:p>
            <a:pPr marL="171450" indent="-171450" algn="just">
              <a:spcBef>
                <a:spcPts val="600"/>
              </a:spcBef>
              <a:buFont typeface="Arial" panose="020B0604020202020204" pitchFamily="34" charset="0"/>
              <a:buChar char="•"/>
            </a:pPr>
            <a:r>
              <a:rPr lang="es-ES" sz="900" dirty="0">
                <a:solidFill>
                  <a:schemeClr val="tx1"/>
                </a:solidFill>
              </a:rPr>
              <a:t>Uso No Comercial</a:t>
            </a:r>
            <a:r>
              <a:rPr lang="es-ES" sz="900" b="0" dirty="0">
                <a:solidFill>
                  <a:schemeClr val="tx1"/>
                </a:solidFill>
              </a:rPr>
              <a:t>. El material original y los trabajos derivados pueden ser distribuidos, copiados y exhibidos mientras su uso no tenga fines comerciales.</a:t>
            </a:r>
          </a:p>
          <a:p>
            <a:pPr marL="171450" indent="-171450" algn="just">
              <a:spcBef>
                <a:spcPts val="600"/>
              </a:spcBef>
              <a:buFont typeface="Arial" panose="020B0604020202020204" pitchFamily="34" charset="0"/>
              <a:buChar char="•"/>
            </a:pPr>
            <a:r>
              <a:rPr lang="es-ES" sz="900" dirty="0">
                <a:solidFill>
                  <a:schemeClr val="tx1"/>
                </a:solidFill>
              </a:rPr>
              <a:t>Compartir Igual</a:t>
            </a:r>
            <a:r>
              <a:rPr lang="es-ES" sz="900" b="0" dirty="0">
                <a:solidFill>
                  <a:schemeClr val="tx1"/>
                </a:solidFill>
              </a:rPr>
              <a:t>. Si altera o transforma esta obra, o genera una obra derivada, sólo puede distribuirla bajo esta misma licencia.</a:t>
            </a:r>
          </a:p>
          <a:p>
            <a:pPr algn="just">
              <a:spcBef>
                <a:spcPts val="600"/>
              </a:spcBef>
            </a:pPr>
            <a:r>
              <a:rPr lang="es-ES" sz="900" b="0" dirty="0">
                <a:solidFill>
                  <a:schemeClr val="tx1"/>
                </a:solidFill>
              </a:rPr>
              <a:t>Al reutilizar o distribuir la obra, tiene que dejar bien claro los términos de la licencia de esta obra.</a:t>
            </a:r>
          </a:p>
          <a:p>
            <a:pPr algn="just">
              <a:spcBef>
                <a:spcPts val="600"/>
              </a:spcBef>
            </a:pPr>
            <a:r>
              <a:rPr lang="es-ES" sz="900" b="0" dirty="0">
                <a:solidFill>
                  <a:schemeClr val="tx1"/>
                </a:solidFill>
              </a:rPr>
              <a:t>Alguna de estas condiciones puede no aplicarse si se obtiene el permiso de INCIBE como titular </a:t>
            </a:r>
            <a:r>
              <a:rPr lang="es-ES" sz="900" b="0" dirty="0" smtClean="0">
                <a:solidFill>
                  <a:schemeClr val="tx1"/>
                </a:solidFill>
              </a:rPr>
              <a:t>de los </a:t>
            </a:r>
            <a:r>
              <a:rPr lang="es-ES" sz="900" b="0" dirty="0">
                <a:solidFill>
                  <a:schemeClr val="tx1"/>
                </a:solidFill>
              </a:rPr>
              <a:t>derechos de autor.</a:t>
            </a:r>
          </a:p>
          <a:p>
            <a:pPr algn="just"/>
            <a:endParaRPr lang="es-ES" sz="900" b="0" i="1" dirty="0">
              <a:solidFill>
                <a:schemeClr val="tx1"/>
              </a:solidFill>
            </a:endParaRPr>
          </a:p>
          <a:p>
            <a:pPr algn="just"/>
            <a:r>
              <a:rPr lang="es-ES" sz="900" b="0" i="1" dirty="0">
                <a:solidFill>
                  <a:schemeClr val="tx1"/>
                </a:solidFill>
              </a:rPr>
              <a:t>Texto completo de la </a:t>
            </a:r>
            <a:r>
              <a:rPr lang="es-ES" sz="900" b="0" i="1" dirty="0" smtClean="0">
                <a:solidFill>
                  <a:schemeClr val="tx1"/>
                </a:solidFill>
              </a:rPr>
              <a:t>licencia: </a:t>
            </a:r>
            <a:r>
              <a:rPr lang="es-ES" sz="900" b="0" i="1" dirty="0" smtClean="0">
                <a:solidFill>
                  <a:schemeClr val="tx1"/>
                </a:solidFill>
                <a:hlinkClick r:id="rId3"/>
              </a:rPr>
              <a:t>https</a:t>
            </a:r>
            <a:r>
              <a:rPr lang="es-ES" sz="900" b="0" i="1" dirty="0">
                <a:solidFill>
                  <a:schemeClr val="tx1"/>
                </a:solidFill>
                <a:hlinkClick r:id="rId3"/>
              </a:rPr>
              <a:t>://</a:t>
            </a:r>
            <a:r>
              <a:rPr lang="es-ES" sz="900" b="0" i="1" dirty="0" smtClean="0">
                <a:solidFill>
                  <a:schemeClr val="tx1"/>
                </a:solidFill>
                <a:hlinkClick r:id="rId3"/>
              </a:rPr>
              <a:t>creativecommons.org/licenses/by-nc-sa/4.0/deed.es_ES</a:t>
            </a:r>
            <a:r>
              <a:rPr lang="es-ES" sz="900" b="0" i="1" dirty="0" smtClean="0">
                <a:solidFill>
                  <a:schemeClr val="tx1"/>
                </a:solidFill>
              </a:rPr>
              <a:t> </a:t>
            </a:r>
            <a:endParaRPr lang="es-ES" sz="900" b="0" i="1" dirty="0">
              <a:solidFill>
                <a:schemeClr val="tx1"/>
              </a:solidFill>
            </a:endParaRPr>
          </a:p>
        </p:txBody>
      </p:sp>
      <p:pic>
        <p:nvPicPr>
          <p:cNvPr id="5" name="Imagen 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168931" y="3840481"/>
            <a:ext cx="1621791" cy="567627"/>
          </a:xfrm>
          <a:prstGeom prst="rect">
            <a:avLst/>
          </a:prstGeom>
        </p:spPr>
      </p:pic>
    </p:spTree>
    <p:extLst>
      <p:ext uri="{BB962C8B-B14F-4D97-AF65-F5344CB8AC3E}">
        <p14:creationId xmlns:p14="http://schemas.microsoft.com/office/powerpoint/2010/main" val="24634721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texto 6">
            <a:extLst>
              <a:ext uri="{FF2B5EF4-FFF2-40B4-BE49-F238E27FC236}">
                <a16:creationId xmlns:a16="http://schemas.microsoft.com/office/drawing/2014/main" xmlns="" id="{1A144AE1-3451-4E58-B644-6B279B5EBDC3}"/>
              </a:ext>
            </a:extLst>
          </p:cNvPr>
          <p:cNvSpPr>
            <a:spLocks noGrp="1"/>
          </p:cNvSpPr>
          <p:nvPr>
            <p:ph type="body" sz="quarter" idx="15"/>
          </p:nvPr>
        </p:nvSpPr>
        <p:spPr/>
        <p:txBody>
          <a:bodyPr>
            <a:normAutofit/>
          </a:bodyPr>
          <a:lstStyle/>
          <a:p>
            <a:r>
              <a:rPr lang="es-ES" sz="1800" dirty="0"/>
              <a:t>Actividad 1</a:t>
            </a:r>
          </a:p>
        </p:txBody>
      </p:sp>
      <p:sp>
        <p:nvSpPr>
          <p:cNvPr id="6" name="Marcador de texto 5">
            <a:extLst>
              <a:ext uri="{FF2B5EF4-FFF2-40B4-BE49-F238E27FC236}">
                <a16:creationId xmlns:a16="http://schemas.microsoft.com/office/drawing/2014/main" xmlns="" id="{D4E1781C-9129-4465-8689-093B9AB46926}"/>
              </a:ext>
            </a:extLst>
          </p:cNvPr>
          <p:cNvSpPr>
            <a:spLocks noGrp="1"/>
          </p:cNvSpPr>
          <p:nvPr>
            <p:ph type="body" sz="quarter" idx="13"/>
          </p:nvPr>
        </p:nvSpPr>
        <p:spPr>
          <a:xfrm>
            <a:off x="346075" y="437298"/>
            <a:ext cx="6819223" cy="522794"/>
          </a:xfrm>
        </p:spPr>
        <p:txBody>
          <a:bodyPr>
            <a:normAutofit/>
          </a:bodyPr>
          <a:lstStyle/>
          <a:p>
            <a:r>
              <a:rPr lang="es-ES" sz="2000" dirty="0"/>
              <a:t>1.3 BLOQUEO DE PANTALLA</a:t>
            </a:r>
          </a:p>
        </p:txBody>
      </p:sp>
      <p:sp>
        <p:nvSpPr>
          <p:cNvPr id="8" name="Marcador de texto 7">
            <a:extLst>
              <a:ext uri="{FF2B5EF4-FFF2-40B4-BE49-F238E27FC236}">
                <a16:creationId xmlns:a16="http://schemas.microsoft.com/office/drawing/2014/main" xmlns="" id="{E485E05B-7CD0-4B15-A4D5-FFF9D445307B}"/>
              </a:ext>
            </a:extLst>
          </p:cNvPr>
          <p:cNvSpPr>
            <a:spLocks noGrp="1"/>
          </p:cNvSpPr>
          <p:nvPr>
            <p:ph type="body" sz="quarter" idx="16"/>
          </p:nvPr>
        </p:nvSpPr>
        <p:spPr>
          <a:xfrm>
            <a:off x="5016843" y="2266262"/>
            <a:ext cx="6895758" cy="1382221"/>
          </a:xfrm>
        </p:spPr>
        <p:txBody>
          <a:bodyPr>
            <a:normAutofit/>
          </a:bodyPr>
          <a:lstStyle/>
          <a:p>
            <a:r>
              <a:rPr lang="es-ES" dirty="0"/>
              <a:t>Configurar el bloqueo de pantalla es una de las primeras opciones que debemos realizar cuando nos hacemos con un dispositivo nuevo. Sin embargo, es probable que podamos mejorar la configuración para hacerla más segura. ¿Por qué no lo intentamos? </a:t>
            </a:r>
          </a:p>
          <a:p>
            <a:endParaRPr lang="es-ES" dirty="0"/>
          </a:p>
        </p:txBody>
      </p:sp>
      <p:pic>
        <p:nvPicPr>
          <p:cNvPr id="14" name="Gráfico 13">
            <a:extLst>
              <a:ext uri="{FF2B5EF4-FFF2-40B4-BE49-F238E27FC236}">
                <a16:creationId xmlns:a16="http://schemas.microsoft.com/office/drawing/2014/main" xmlns="" id="{7235797A-D687-43B1-9F96-C7FDA4F5C737}"/>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xmlns="" r:embed="rId4"/>
              </a:ext>
            </a:extLst>
          </a:blip>
          <a:stretch>
            <a:fillRect/>
          </a:stretch>
        </p:blipFill>
        <p:spPr>
          <a:xfrm>
            <a:off x="3318564" y="2112316"/>
            <a:ext cx="1360800" cy="1360800"/>
          </a:xfrm>
          <a:prstGeom prst="rect">
            <a:avLst/>
          </a:prstGeom>
        </p:spPr>
      </p:pic>
      <p:pic>
        <p:nvPicPr>
          <p:cNvPr id="15" name="Gráfico 14">
            <a:extLst>
              <a:ext uri="{FF2B5EF4-FFF2-40B4-BE49-F238E27FC236}">
                <a16:creationId xmlns:a16="http://schemas.microsoft.com/office/drawing/2014/main" xmlns="" id="{C374EBDB-991C-421D-8E9A-A76FD929A9BD}"/>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xmlns="" r:embed="rId6"/>
              </a:ext>
            </a:extLst>
          </a:blip>
          <a:stretch>
            <a:fillRect/>
          </a:stretch>
        </p:blipFill>
        <p:spPr>
          <a:xfrm>
            <a:off x="0" y="2351199"/>
            <a:ext cx="3610379" cy="3564093"/>
          </a:xfrm>
          <a:prstGeom prst="rect">
            <a:avLst/>
          </a:prstGeom>
        </p:spPr>
      </p:pic>
      <p:sp>
        <p:nvSpPr>
          <p:cNvPr id="9" name="Diagrama de flujo: terminador 8">
            <a:extLst>
              <a:ext uri="{FF2B5EF4-FFF2-40B4-BE49-F238E27FC236}">
                <a16:creationId xmlns:a16="http://schemas.microsoft.com/office/drawing/2014/main" xmlns="" id="{CE5186DD-16E9-4E68-99B1-A2D0FCF3195C}"/>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áfico 9">
            <a:extLst>
              <a:ext uri="{FF2B5EF4-FFF2-40B4-BE49-F238E27FC236}">
                <a16:creationId xmlns:a16="http://schemas.microsoft.com/office/drawing/2014/main" xmlns="" id="{1F10500D-C97E-45A3-9F9A-B6CEC10BDC4A}"/>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xmlns="" r:embed="rId8"/>
              </a:ext>
            </a:extLst>
          </a:blip>
          <a:stretch>
            <a:fillRect/>
          </a:stretch>
        </p:blipFill>
        <p:spPr>
          <a:xfrm>
            <a:off x="161370" y="6010083"/>
            <a:ext cx="691200" cy="691200"/>
          </a:xfrm>
          <a:prstGeom prst="rect">
            <a:avLst/>
          </a:prstGeom>
        </p:spPr>
      </p:pic>
      <p:pic>
        <p:nvPicPr>
          <p:cNvPr id="11" name="Gráfico 10">
            <a:extLst>
              <a:ext uri="{FF2B5EF4-FFF2-40B4-BE49-F238E27FC236}">
                <a16:creationId xmlns:a16="http://schemas.microsoft.com/office/drawing/2014/main" xmlns="" id="{A21ACC93-AFEE-4889-9756-E612A6138A0F}"/>
              </a:ext>
            </a:extLst>
          </p:cNvPr>
          <p:cNvPicPr>
            <a:picLocks noChangeAspect="1"/>
          </p:cNvPicPr>
          <p:nvPr/>
        </p:nvPicPr>
        <p:blipFill>
          <a:blip r:embed="rId9" cstate="screen">
            <a:extLst>
              <a:ext uri="{28A0092B-C50C-407E-A947-70E740481C1C}">
                <a14:useLocalDpi xmlns:a14="http://schemas.microsoft.com/office/drawing/2010/main"/>
              </a:ext>
              <a:ext uri="{96DAC541-7B7A-43D3-8B79-37D633B846F1}">
                <asvg:svgBlip xmlns:asvg="http://schemas.microsoft.com/office/drawing/2016/SVG/main" xmlns="" r:embed="rId10"/>
              </a:ext>
            </a:extLst>
          </a:blip>
          <a:stretch>
            <a:fillRect/>
          </a:stretch>
        </p:blipFill>
        <p:spPr>
          <a:xfrm>
            <a:off x="932780" y="6010083"/>
            <a:ext cx="689808" cy="689808"/>
          </a:xfrm>
          <a:prstGeom prst="rect">
            <a:avLst/>
          </a:prstGeom>
        </p:spPr>
      </p:pic>
      <p:pic>
        <p:nvPicPr>
          <p:cNvPr id="12" name="Gráfico 11">
            <a:extLst>
              <a:ext uri="{FF2B5EF4-FFF2-40B4-BE49-F238E27FC236}">
                <a16:creationId xmlns:a16="http://schemas.microsoft.com/office/drawing/2014/main" xmlns="" id="{DFE50C76-865B-4C29-942B-91C8FD4CD805}"/>
              </a:ext>
            </a:extLst>
          </p:cNvPr>
          <p:cNvPicPr>
            <a:picLocks noChangeAspect="1"/>
          </p:cNvPicPr>
          <p:nvPr/>
        </p:nvPicPr>
        <p:blipFill>
          <a:blip r:embed="rId11" cstate="screen">
            <a:extLst>
              <a:ext uri="{28A0092B-C50C-407E-A947-70E740481C1C}">
                <a14:useLocalDpi xmlns:a14="http://schemas.microsoft.com/office/drawing/2010/main"/>
              </a:ext>
              <a:ext uri="{96DAC541-7B7A-43D3-8B79-37D633B846F1}">
                <asvg:svgBlip xmlns:asvg="http://schemas.microsoft.com/office/drawing/2016/SVG/main" xmlns="" r:embed="rId12"/>
              </a:ext>
            </a:extLst>
          </a:blip>
          <a:stretch>
            <a:fillRect/>
          </a:stretch>
        </p:blipFill>
        <p:spPr>
          <a:xfrm>
            <a:off x="3610379" y="3806497"/>
            <a:ext cx="2084202" cy="2492705"/>
          </a:xfrm>
          <a:prstGeom prst="rect">
            <a:avLst/>
          </a:prstGeom>
        </p:spPr>
      </p:pic>
      <p:sp>
        <p:nvSpPr>
          <p:cNvPr id="13" name="Diagrama de flujo: terminador 12">
            <a:extLst>
              <a:ext uri="{FF2B5EF4-FFF2-40B4-BE49-F238E27FC236}">
                <a16:creationId xmlns:a16="http://schemas.microsoft.com/office/drawing/2014/main" xmlns="" id="{E3548672-94E6-4B5F-BD34-840455AA2022}"/>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16" name="Gráfico 15">
            <a:extLst>
              <a:ext uri="{FF2B5EF4-FFF2-40B4-BE49-F238E27FC236}">
                <a16:creationId xmlns:a16="http://schemas.microsoft.com/office/drawing/2014/main" xmlns="" id="{357B9662-80F7-42AD-A290-3323027C8699}"/>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xmlns="" r:embed="rId8"/>
              </a:ext>
            </a:extLst>
          </a:blip>
          <a:stretch>
            <a:fillRect/>
          </a:stretch>
        </p:blipFill>
        <p:spPr>
          <a:xfrm>
            <a:off x="161370" y="6010083"/>
            <a:ext cx="691200" cy="691200"/>
          </a:xfrm>
          <a:prstGeom prst="rect">
            <a:avLst/>
          </a:prstGeom>
        </p:spPr>
      </p:pic>
      <p:pic>
        <p:nvPicPr>
          <p:cNvPr id="17" name="Gráfico 16">
            <a:extLst>
              <a:ext uri="{FF2B5EF4-FFF2-40B4-BE49-F238E27FC236}">
                <a16:creationId xmlns:a16="http://schemas.microsoft.com/office/drawing/2014/main" xmlns="" id="{8CF05370-FB71-4038-90CE-425C5CD31C06}"/>
              </a:ext>
            </a:extLst>
          </p:cNvPr>
          <p:cNvPicPr>
            <a:picLocks noChangeAspect="1"/>
          </p:cNvPicPr>
          <p:nvPr/>
        </p:nvPicPr>
        <p:blipFill>
          <a:blip r:embed="rId9" cstate="screen">
            <a:extLst>
              <a:ext uri="{28A0092B-C50C-407E-A947-70E740481C1C}">
                <a14:useLocalDpi xmlns:a14="http://schemas.microsoft.com/office/drawing/2010/main"/>
              </a:ext>
              <a:ext uri="{96DAC541-7B7A-43D3-8B79-37D633B846F1}">
                <asvg:svgBlip xmlns:asvg="http://schemas.microsoft.com/office/drawing/2016/SVG/main" xmlns="" r:embed="rId10"/>
              </a:ext>
            </a:extLst>
          </a:blip>
          <a:stretch>
            <a:fillRect/>
          </a:stretch>
        </p:blipFill>
        <p:spPr>
          <a:xfrm>
            <a:off x="932780" y="6010083"/>
            <a:ext cx="689808" cy="689808"/>
          </a:xfrm>
          <a:prstGeom prst="rect">
            <a:avLst/>
          </a:prstGeom>
        </p:spPr>
      </p:pic>
      <p:pic>
        <p:nvPicPr>
          <p:cNvPr id="18" name="Imagen 17" descr="Imagen que contiene dibujo&#10;&#10;Descripción generada automáticamente">
            <a:extLst>
              <a:ext uri="{FF2B5EF4-FFF2-40B4-BE49-F238E27FC236}">
                <a16:creationId xmlns:a16="http://schemas.microsoft.com/office/drawing/2014/main" xmlns="" id="{BCF0FB1B-2327-408D-BA6C-E4A9A0BDDDB5}"/>
              </a:ext>
            </a:extLst>
          </p:cNvPr>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161370" y="6008987"/>
            <a:ext cx="691200" cy="691200"/>
          </a:xfrm>
          <a:prstGeom prst="rect">
            <a:avLst/>
          </a:prstGeom>
        </p:spPr>
      </p:pic>
    </p:spTree>
    <p:extLst>
      <p:ext uri="{BB962C8B-B14F-4D97-AF65-F5344CB8AC3E}">
        <p14:creationId xmlns:p14="http://schemas.microsoft.com/office/powerpoint/2010/main" val="10225267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Marcador de texto 9">
            <a:extLst>
              <a:ext uri="{FF2B5EF4-FFF2-40B4-BE49-F238E27FC236}">
                <a16:creationId xmlns:a16="http://schemas.microsoft.com/office/drawing/2014/main" xmlns="" id="{F55C43BA-ACC0-4E17-856A-D1A98F17422B}"/>
              </a:ext>
            </a:extLst>
          </p:cNvPr>
          <p:cNvSpPr>
            <a:spLocks noGrp="1"/>
          </p:cNvSpPr>
          <p:nvPr>
            <p:ph type="body" sz="quarter" idx="15"/>
          </p:nvPr>
        </p:nvSpPr>
        <p:spPr>
          <a:xfrm>
            <a:off x="346075" y="1473200"/>
            <a:ext cx="5166829" cy="976777"/>
          </a:xfrm>
        </p:spPr>
        <p:txBody>
          <a:bodyPr>
            <a:normAutofit/>
          </a:bodyPr>
          <a:lstStyle/>
          <a:p>
            <a:pPr>
              <a:buClr>
                <a:srgbClr val="CD2D37"/>
              </a:buClr>
            </a:pPr>
            <a:r>
              <a:rPr lang="es-ES" sz="1800" b="0" dirty="0"/>
              <a:t>Las actualizaciones son fundamentales, ya que nos protegen de vulnerabilidades y errores o brechas en la seguridad de nuestro dispositivo.</a:t>
            </a:r>
          </a:p>
        </p:txBody>
      </p:sp>
      <p:sp>
        <p:nvSpPr>
          <p:cNvPr id="12" name="Marcador de texto 11">
            <a:extLst>
              <a:ext uri="{FF2B5EF4-FFF2-40B4-BE49-F238E27FC236}">
                <a16:creationId xmlns:a16="http://schemas.microsoft.com/office/drawing/2014/main" xmlns="" id="{BAD129FF-0FCF-45AC-B225-27F4B65A3904}"/>
              </a:ext>
            </a:extLst>
          </p:cNvPr>
          <p:cNvSpPr>
            <a:spLocks noGrp="1"/>
          </p:cNvSpPr>
          <p:nvPr>
            <p:ph type="body" sz="quarter" idx="13"/>
          </p:nvPr>
        </p:nvSpPr>
        <p:spPr/>
        <p:txBody>
          <a:bodyPr>
            <a:normAutofit/>
          </a:bodyPr>
          <a:lstStyle/>
          <a:p>
            <a:r>
              <a:rPr lang="es-ES" sz="2000" dirty="0"/>
              <a:t>2. ACTUALIZACIONES AUTOMÁTICAS</a:t>
            </a:r>
          </a:p>
        </p:txBody>
      </p:sp>
      <p:sp>
        <p:nvSpPr>
          <p:cNvPr id="5" name="Diagrama de flujo: terminador 4">
            <a:extLst>
              <a:ext uri="{FF2B5EF4-FFF2-40B4-BE49-F238E27FC236}">
                <a16:creationId xmlns:a16="http://schemas.microsoft.com/office/drawing/2014/main" xmlns="" id="{416F0E17-EBA9-4E5C-9971-4252300E9F07}"/>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6" name="Gráfico 5">
            <a:extLst>
              <a:ext uri="{FF2B5EF4-FFF2-40B4-BE49-F238E27FC236}">
                <a16:creationId xmlns:a16="http://schemas.microsoft.com/office/drawing/2014/main" xmlns="" id="{AC7C5823-C0D0-4519-BF5E-DFB732EC3160}"/>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xmlns="" r:embed="rId4"/>
              </a:ext>
            </a:extLst>
          </a:blip>
          <a:stretch>
            <a:fillRect/>
          </a:stretch>
        </p:blipFill>
        <p:spPr>
          <a:xfrm>
            <a:off x="161370" y="6010083"/>
            <a:ext cx="691200" cy="691200"/>
          </a:xfrm>
          <a:prstGeom prst="rect">
            <a:avLst/>
          </a:prstGeom>
        </p:spPr>
      </p:pic>
      <p:pic>
        <p:nvPicPr>
          <p:cNvPr id="7" name="Gráfico 6">
            <a:extLst>
              <a:ext uri="{FF2B5EF4-FFF2-40B4-BE49-F238E27FC236}">
                <a16:creationId xmlns:a16="http://schemas.microsoft.com/office/drawing/2014/main" xmlns="" id="{870C0888-A8CD-4508-A61E-94D7659A5BCC}"/>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xmlns="" r:embed="rId6"/>
              </a:ext>
            </a:extLst>
          </a:blip>
          <a:stretch>
            <a:fillRect/>
          </a:stretch>
        </p:blipFill>
        <p:spPr>
          <a:xfrm>
            <a:off x="932780" y="6010083"/>
            <a:ext cx="689808" cy="689808"/>
          </a:xfrm>
          <a:prstGeom prst="rect">
            <a:avLst/>
          </a:prstGeom>
        </p:spPr>
      </p:pic>
      <p:sp>
        <p:nvSpPr>
          <p:cNvPr id="2" name="Rectángulo 1">
            <a:extLst>
              <a:ext uri="{FF2B5EF4-FFF2-40B4-BE49-F238E27FC236}">
                <a16:creationId xmlns:a16="http://schemas.microsoft.com/office/drawing/2014/main" xmlns="" id="{C74D3212-4884-4FBD-B296-85F39EFBB67C}"/>
              </a:ext>
            </a:extLst>
          </p:cNvPr>
          <p:cNvSpPr/>
          <p:nvPr/>
        </p:nvSpPr>
        <p:spPr>
          <a:xfrm>
            <a:off x="346075" y="2449977"/>
            <a:ext cx="5458921" cy="2585323"/>
          </a:xfrm>
          <a:prstGeom prst="rect">
            <a:avLst/>
          </a:prstGeom>
        </p:spPr>
        <p:txBody>
          <a:bodyPr wrap="square">
            <a:spAutoFit/>
          </a:bodyPr>
          <a:lstStyle/>
          <a:p>
            <a:pPr>
              <a:buClr>
                <a:srgbClr val="CD2D37"/>
              </a:buClr>
            </a:pPr>
            <a:r>
              <a:rPr lang="es-ES" b="1" dirty="0"/>
              <a:t>Android:</a:t>
            </a:r>
            <a:r>
              <a:rPr lang="es-ES" dirty="0"/>
              <a:t> </a:t>
            </a:r>
          </a:p>
          <a:p>
            <a:pPr marL="285750" indent="-285750">
              <a:buClr>
                <a:srgbClr val="CD2D37"/>
              </a:buClr>
              <a:buFont typeface="Wingdings" panose="05000000000000000000" pitchFamily="2" charset="2"/>
              <a:buChar char="v"/>
            </a:pPr>
            <a:r>
              <a:rPr lang="es-ES" dirty="0"/>
              <a:t>Accederemos a </a:t>
            </a:r>
            <a:r>
              <a:rPr lang="es-ES" b="1" dirty="0"/>
              <a:t>Ajustes &gt; Sistema &gt; Ajustes avanzados &gt; Actualización del sistema</a:t>
            </a:r>
            <a:r>
              <a:rPr lang="es-ES" dirty="0"/>
              <a:t>. En otros modelos, será </a:t>
            </a:r>
            <a:r>
              <a:rPr lang="es-ES" b="1" dirty="0"/>
              <a:t>Ajustes &gt; Sobre el teléfono&gt; Actualización del sistema</a:t>
            </a:r>
            <a:r>
              <a:rPr lang="es-ES" dirty="0"/>
              <a:t>.</a:t>
            </a:r>
          </a:p>
          <a:p>
            <a:pPr marL="342900" indent="-342900">
              <a:buClr>
                <a:srgbClr val="CD2D37"/>
              </a:buClr>
              <a:buFont typeface="Wingdings" panose="05000000000000000000" pitchFamily="2" charset="2"/>
              <a:buChar char="v"/>
            </a:pPr>
            <a:endParaRPr lang="es-ES" dirty="0"/>
          </a:p>
          <a:p>
            <a:pPr>
              <a:buClr>
                <a:srgbClr val="CD2D37"/>
              </a:buClr>
            </a:pPr>
            <a:r>
              <a:rPr lang="es-ES" b="1" dirty="0"/>
              <a:t>iOS:</a:t>
            </a:r>
            <a:r>
              <a:rPr lang="es-ES" dirty="0"/>
              <a:t> </a:t>
            </a:r>
          </a:p>
          <a:p>
            <a:pPr marL="342900" indent="-342900">
              <a:buClr>
                <a:srgbClr val="CD2D37"/>
              </a:buClr>
              <a:buFont typeface="Wingdings" panose="05000000000000000000" pitchFamily="2" charset="2"/>
              <a:buChar char="v"/>
            </a:pPr>
            <a:r>
              <a:rPr lang="es-ES" dirty="0"/>
              <a:t>Iremos a </a:t>
            </a:r>
            <a:r>
              <a:rPr lang="es-ES" b="1" dirty="0"/>
              <a:t>Ajustes &gt; General y Actualización de software</a:t>
            </a:r>
            <a:r>
              <a:rPr lang="es-ES" dirty="0"/>
              <a:t>. </a:t>
            </a:r>
          </a:p>
        </p:txBody>
      </p:sp>
      <p:sp>
        <p:nvSpPr>
          <p:cNvPr id="9" name="Diagrama de flujo: terminador 8">
            <a:extLst>
              <a:ext uri="{FF2B5EF4-FFF2-40B4-BE49-F238E27FC236}">
                <a16:creationId xmlns:a16="http://schemas.microsoft.com/office/drawing/2014/main" xmlns="" id="{D860B211-2728-4088-B178-F5F09C97D0B4}"/>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11" name="Gráfico 10">
            <a:extLst>
              <a:ext uri="{FF2B5EF4-FFF2-40B4-BE49-F238E27FC236}">
                <a16:creationId xmlns:a16="http://schemas.microsoft.com/office/drawing/2014/main" xmlns="" id="{6B8F738E-6A42-4DC0-A643-B5729FBBF4BB}"/>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xmlns="" r:embed="rId6"/>
              </a:ext>
            </a:extLst>
          </a:blip>
          <a:stretch>
            <a:fillRect/>
          </a:stretch>
        </p:blipFill>
        <p:spPr>
          <a:xfrm>
            <a:off x="932780" y="6010083"/>
            <a:ext cx="689808" cy="689808"/>
          </a:xfrm>
          <a:prstGeom prst="rect">
            <a:avLst/>
          </a:prstGeom>
        </p:spPr>
      </p:pic>
      <p:pic>
        <p:nvPicPr>
          <p:cNvPr id="13" name="Imagen 12" descr="Imagen que contiene dibujo&#10;&#10;Descripción generada automáticamente">
            <a:extLst>
              <a:ext uri="{FF2B5EF4-FFF2-40B4-BE49-F238E27FC236}">
                <a16:creationId xmlns:a16="http://schemas.microsoft.com/office/drawing/2014/main" xmlns="" id="{9A65415A-E0D8-4316-AF5A-661EED89B5E8}"/>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61370" y="6008987"/>
            <a:ext cx="691200" cy="691200"/>
          </a:xfrm>
          <a:prstGeom prst="rect">
            <a:avLst/>
          </a:prstGeom>
        </p:spPr>
      </p:pic>
      <p:pic>
        <p:nvPicPr>
          <p:cNvPr id="14" name="Imagen 13" descr="Captura de pantalla de un celular&#10;&#10;Descripción generada automáticamente">
            <a:extLst>
              <a:ext uri="{FF2B5EF4-FFF2-40B4-BE49-F238E27FC236}">
                <a16:creationId xmlns:a16="http://schemas.microsoft.com/office/drawing/2014/main" xmlns="" id="{5B585FF4-F8CA-4433-94A8-3DCAF03B0FAE}"/>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5750400" y="1473200"/>
            <a:ext cx="2489361" cy="4680000"/>
          </a:xfrm>
          <a:prstGeom prst="rect">
            <a:avLst/>
          </a:prstGeom>
        </p:spPr>
      </p:pic>
      <p:pic>
        <p:nvPicPr>
          <p:cNvPr id="16" name="Imagen 15" descr="Imagen que contiene dibujo&#10;&#10;Descripción generada automáticamente">
            <a:extLst>
              <a:ext uri="{FF2B5EF4-FFF2-40B4-BE49-F238E27FC236}">
                <a16:creationId xmlns:a16="http://schemas.microsoft.com/office/drawing/2014/main" xmlns="" id="{6FDAD671-237E-498D-AA82-0C9EFD4F93F7}"/>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5404800" y="5557091"/>
            <a:ext cx="691200" cy="691200"/>
          </a:xfrm>
          <a:prstGeom prst="rect">
            <a:avLst/>
          </a:prstGeom>
        </p:spPr>
      </p:pic>
      <p:pic>
        <p:nvPicPr>
          <p:cNvPr id="4" name="Imagen 3" descr="Captura de pantalla de un celular&#10;&#10;Descripción generada automáticamente">
            <a:extLst>
              <a:ext uri="{FF2B5EF4-FFF2-40B4-BE49-F238E27FC236}">
                <a16:creationId xmlns:a16="http://schemas.microsoft.com/office/drawing/2014/main" xmlns="" id="{8D587D23-6D4B-4C44-80CF-10FA5F8ECF91}"/>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8804990" y="1473200"/>
            <a:ext cx="3040935" cy="4680000"/>
          </a:xfrm>
          <a:prstGeom prst="rect">
            <a:avLst/>
          </a:prstGeom>
        </p:spPr>
      </p:pic>
      <p:pic>
        <p:nvPicPr>
          <p:cNvPr id="17" name="Gráfico 16">
            <a:extLst>
              <a:ext uri="{FF2B5EF4-FFF2-40B4-BE49-F238E27FC236}">
                <a16:creationId xmlns:a16="http://schemas.microsoft.com/office/drawing/2014/main" xmlns="" id="{B06C19F1-8C43-4C0D-86CD-F052E6722697}"/>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xmlns="" r:embed="rId6"/>
              </a:ext>
            </a:extLst>
          </a:blip>
          <a:stretch>
            <a:fillRect/>
          </a:stretch>
        </p:blipFill>
        <p:spPr>
          <a:xfrm>
            <a:off x="8585361" y="5569470"/>
            <a:ext cx="689808" cy="689808"/>
          </a:xfrm>
          <a:prstGeom prst="rect">
            <a:avLst/>
          </a:prstGeom>
        </p:spPr>
      </p:pic>
    </p:spTree>
    <p:extLst>
      <p:ext uri="{BB962C8B-B14F-4D97-AF65-F5344CB8AC3E}">
        <p14:creationId xmlns:p14="http://schemas.microsoft.com/office/powerpoint/2010/main" val="29341485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Marcador de texto 9">
            <a:extLst>
              <a:ext uri="{FF2B5EF4-FFF2-40B4-BE49-F238E27FC236}">
                <a16:creationId xmlns:a16="http://schemas.microsoft.com/office/drawing/2014/main" xmlns="" id="{F55C43BA-ACC0-4E17-856A-D1A98F17422B}"/>
              </a:ext>
            </a:extLst>
          </p:cNvPr>
          <p:cNvSpPr>
            <a:spLocks noGrp="1"/>
          </p:cNvSpPr>
          <p:nvPr>
            <p:ph type="body" sz="quarter" idx="15"/>
          </p:nvPr>
        </p:nvSpPr>
        <p:spPr>
          <a:xfrm>
            <a:off x="346075" y="1473200"/>
            <a:ext cx="11566525" cy="745067"/>
          </a:xfrm>
        </p:spPr>
        <p:txBody>
          <a:bodyPr>
            <a:normAutofit/>
          </a:bodyPr>
          <a:lstStyle/>
          <a:p>
            <a:pPr>
              <a:buClr>
                <a:srgbClr val="CD2D37"/>
              </a:buClr>
            </a:pPr>
            <a:r>
              <a:rPr lang="es-ES" sz="1800" b="0" dirty="0"/>
              <a:t>Es fundamental mantener actualizadas todas las </a:t>
            </a:r>
            <a:r>
              <a:rPr lang="es-ES" sz="1800" dirty="0"/>
              <a:t>aplicaciones</a:t>
            </a:r>
            <a:r>
              <a:rPr lang="es-ES" sz="1800" b="0" dirty="0"/>
              <a:t>:</a:t>
            </a:r>
          </a:p>
        </p:txBody>
      </p:sp>
      <p:sp>
        <p:nvSpPr>
          <p:cNvPr id="12" name="Marcador de texto 11">
            <a:extLst>
              <a:ext uri="{FF2B5EF4-FFF2-40B4-BE49-F238E27FC236}">
                <a16:creationId xmlns:a16="http://schemas.microsoft.com/office/drawing/2014/main" xmlns="" id="{BAD129FF-0FCF-45AC-B225-27F4B65A3904}"/>
              </a:ext>
            </a:extLst>
          </p:cNvPr>
          <p:cNvSpPr>
            <a:spLocks noGrp="1"/>
          </p:cNvSpPr>
          <p:nvPr>
            <p:ph type="body" sz="quarter" idx="13"/>
          </p:nvPr>
        </p:nvSpPr>
        <p:spPr/>
        <p:txBody>
          <a:bodyPr>
            <a:normAutofit/>
          </a:bodyPr>
          <a:lstStyle/>
          <a:p>
            <a:r>
              <a:rPr lang="es-ES" sz="2000" dirty="0"/>
              <a:t>2.1 ACTUALIZACIONES AUTOMÁTICAS</a:t>
            </a:r>
          </a:p>
        </p:txBody>
      </p:sp>
      <p:sp>
        <p:nvSpPr>
          <p:cNvPr id="5" name="Diagrama de flujo: terminador 4">
            <a:extLst>
              <a:ext uri="{FF2B5EF4-FFF2-40B4-BE49-F238E27FC236}">
                <a16:creationId xmlns:a16="http://schemas.microsoft.com/office/drawing/2014/main" xmlns="" id="{416F0E17-EBA9-4E5C-9971-4252300E9F07}"/>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6" name="Gráfico 5">
            <a:extLst>
              <a:ext uri="{FF2B5EF4-FFF2-40B4-BE49-F238E27FC236}">
                <a16:creationId xmlns:a16="http://schemas.microsoft.com/office/drawing/2014/main" xmlns="" id="{AC7C5823-C0D0-4519-BF5E-DFB732EC3160}"/>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xmlns="" r:embed="rId4"/>
              </a:ext>
            </a:extLst>
          </a:blip>
          <a:stretch>
            <a:fillRect/>
          </a:stretch>
        </p:blipFill>
        <p:spPr>
          <a:xfrm>
            <a:off x="161370" y="6010083"/>
            <a:ext cx="691200" cy="691200"/>
          </a:xfrm>
          <a:prstGeom prst="rect">
            <a:avLst/>
          </a:prstGeom>
        </p:spPr>
      </p:pic>
      <p:pic>
        <p:nvPicPr>
          <p:cNvPr id="7" name="Gráfico 6">
            <a:extLst>
              <a:ext uri="{FF2B5EF4-FFF2-40B4-BE49-F238E27FC236}">
                <a16:creationId xmlns:a16="http://schemas.microsoft.com/office/drawing/2014/main" xmlns="" id="{870C0888-A8CD-4508-A61E-94D7659A5BCC}"/>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xmlns="" r:embed="rId6"/>
              </a:ext>
            </a:extLst>
          </a:blip>
          <a:stretch>
            <a:fillRect/>
          </a:stretch>
        </p:blipFill>
        <p:spPr>
          <a:xfrm>
            <a:off x="932780" y="6010083"/>
            <a:ext cx="689808" cy="689808"/>
          </a:xfrm>
          <a:prstGeom prst="rect">
            <a:avLst/>
          </a:prstGeom>
        </p:spPr>
      </p:pic>
      <p:sp>
        <p:nvSpPr>
          <p:cNvPr id="2" name="Rectángulo 1">
            <a:extLst>
              <a:ext uri="{FF2B5EF4-FFF2-40B4-BE49-F238E27FC236}">
                <a16:creationId xmlns:a16="http://schemas.microsoft.com/office/drawing/2014/main" xmlns="" id="{C74D3212-4884-4FBD-B296-85F39EFBB67C}"/>
              </a:ext>
            </a:extLst>
          </p:cNvPr>
          <p:cNvSpPr/>
          <p:nvPr/>
        </p:nvSpPr>
        <p:spPr>
          <a:xfrm>
            <a:off x="506970" y="2094377"/>
            <a:ext cx="6672598" cy="3693319"/>
          </a:xfrm>
          <a:prstGeom prst="rect">
            <a:avLst/>
          </a:prstGeom>
        </p:spPr>
        <p:txBody>
          <a:bodyPr wrap="square">
            <a:spAutoFit/>
          </a:bodyPr>
          <a:lstStyle/>
          <a:p>
            <a:pPr>
              <a:buClr>
                <a:srgbClr val="CD2D37"/>
              </a:buClr>
            </a:pPr>
            <a:r>
              <a:rPr lang="es-ES" b="1" dirty="0"/>
              <a:t>Android:</a:t>
            </a:r>
            <a:r>
              <a:rPr lang="es-ES" dirty="0"/>
              <a:t> </a:t>
            </a:r>
          </a:p>
          <a:p>
            <a:pPr marL="342900" indent="-342900">
              <a:buClr>
                <a:srgbClr val="CD2D37"/>
              </a:buClr>
              <a:buFont typeface="Wingdings" panose="05000000000000000000" pitchFamily="2" charset="2"/>
              <a:buChar char="v"/>
            </a:pPr>
            <a:r>
              <a:rPr lang="es-ES" dirty="0"/>
              <a:t>Ingresaremos en Google Play y descargarnos las últimas versiones o desde </a:t>
            </a:r>
            <a:r>
              <a:rPr lang="es-ES" b="1" dirty="0"/>
              <a:t>Ajustes &gt; Actualizar aplicaciones automáticamente</a:t>
            </a:r>
            <a:r>
              <a:rPr lang="es-ES" dirty="0"/>
              <a:t> (o un nombre similar) y configurarlo.</a:t>
            </a:r>
          </a:p>
          <a:p>
            <a:pPr marL="342900" indent="-342900">
              <a:buClr>
                <a:srgbClr val="CD2D37"/>
              </a:buClr>
              <a:buFont typeface="Wingdings" panose="05000000000000000000" pitchFamily="2" charset="2"/>
              <a:buChar char="v"/>
            </a:pPr>
            <a:endParaRPr lang="es-ES" dirty="0"/>
          </a:p>
          <a:p>
            <a:pPr>
              <a:buClr>
                <a:srgbClr val="CD2D37"/>
              </a:buClr>
            </a:pPr>
            <a:r>
              <a:rPr lang="es-ES" b="1" dirty="0"/>
              <a:t>iOS:</a:t>
            </a:r>
            <a:r>
              <a:rPr lang="es-ES" dirty="0"/>
              <a:t> </a:t>
            </a:r>
          </a:p>
          <a:p>
            <a:pPr marL="342900" indent="-342900">
              <a:buClr>
                <a:srgbClr val="CD2D37"/>
              </a:buClr>
              <a:buFont typeface="Wingdings" panose="05000000000000000000" pitchFamily="2" charset="2"/>
              <a:buChar char="v"/>
            </a:pPr>
            <a:r>
              <a:rPr lang="es-ES" dirty="0"/>
              <a:t>Abriremos la </a:t>
            </a:r>
            <a:r>
              <a:rPr lang="es-ES" b="1" dirty="0"/>
              <a:t>App Store &gt; Hoy </a:t>
            </a:r>
            <a:r>
              <a:rPr lang="es-ES" dirty="0"/>
              <a:t>y pulsaremos el icono de nuestro perfil para ver las actualizaciones pendientes, haciendo clic en </a:t>
            </a:r>
            <a:r>
              <a:rPr lang="es-ES" b="1" dirty="0"/>
              <a:t>Actualizar o Actualizar todo</a:t>
            </a:r>
            <a:r>
              <a:rPr lang="es-ES" dirty="0"/>
              <a:t>. </a:t>
            </a:r>
          </a:p>
          <a:p>
            <a:pPr marL="342900" indent="-342900">
              <a:buClr>
                <a:srgbClr val="CD2D37"/>
              </a:buClr>
              <a:buFont typeface="Wingdings" panose="05000000000000000000" pitchFamily="2" charset="2"/>
              <a:buChar char="v"/>
            </a:pPr>
            <a:endParaRPr lang="es-ES" dirty="0"/>
          </a:p>
          <a:p>
            <a:pPr marL="342900" indent="-342900">
              <a:buClr>
                <a:srgbClr val="CD2D37"/>
              </a:buClr>
              <a:buFont typeface="Wingdings" panose="05000000000000000000" pitchFamily="2" charset="2"/>
              <a:buChar char="v"/>
            </a:pPr>
            <a:r>
              <a:rPr lang="es-ES" dirty="0"/>
              <a:t>Las actualizaciones automáticas pueden configurarse desde </a:t>
            </a:r>
            <a:r>
              <a:rPr lang="es-ES" b="1" dirty="0"/>
              <a:t>Ajustes &gt; ID Apple &gt; iTunes Store y App Store </a:t>
            </a:r>
            <a:r>
              <a:rPr lang="es-ES" dirty="0"/>
              <a:t>y activar la opción de </a:t>
            </a:r>
            <a:r>
              <a:rPr lang="es-ES" b="1" dirty="0"/>
              <a:t>Actualizaciones de apps</a:t>
            </a:r>
            <a:r>
              <a:rPr lang="es-ES" dirty="0"/>
              <a:t>. </a:t>
            </a:r>
          </a:p>
        </p:txBody>
      </p:sp>
      <p:sp>
        <p:nvSpPr>
          <p:cNvPr id="8" name="Diagrama de flujo: terminador 7">
            <a:extLst>
              <a:ext uri="{FF2B5EF4-FFF2-40B4-BE49-F238E27FC236}">
                <a16:creationId xmlns:a16="http://schemas.microsoft.com/office/drawing/2014/main" xmlns="" id="{C7FA109D-BD6A-420D-BB09-B3294DF0B763}"/>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9" name="Gráfico 8">
            <a:extLst>
              <a:ext uri="{FF2B5EF4-FFF2-40B4-BE49-F238E27FC236}">
                <a16:creationId xmlns:a16="http://schemas.microsoft.com/office/drawing/2014/main" xmlns="" id="{78B9E4C8-0B9A-488F-BD3E-731CC6A66665}"/>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xmlns="" r:embed="rId6"/>
              </a:ext>
            </a:extLst>
          </a:blip>
          <a:stretch>
            <a:fillRect/>
          </a:stretch>
        </p:blipFill>
        <p:spPr>
          <a:xfrm>
            <a:off x="932780" y="6010083"/>
            <a:ext cx="689808" cy="689808"/>
          </a:xfrm>
          <a:prstGeom prst="rect">
            <a:avLst/>
          </a:prstGeom>
        </p:spPr>
      </p:pic>
      <p:pic>
        <p:nvPicPr>
          <p:cNvPr id="11" name="Imagen 10" descr="Imagen que contiene dibujo&#10;&#10;Descripción generada automáticamente">
            <a:extLst>
              <a:ext uri="{FF2B5EF4-FFF2-40B4-BE49-F238E27FC236}">
                <a16:creationId xmlns:a16="http://schemas.microsoft.com/office/drawing/2014/main" xmlns="" id="{91F6275A-E9A5-439B-B544-61B99BD9D24D}"/>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61370" y="6008987"/>
            <a:ext cx="691200" cy="691200"/>
          </a:xfrm>
          <a:prstGeom prst="rect">
            <a:avLst/>
          </a:prstGeom>
        </p:spPr>
      </p:pic>
      <p:pic>
        <p:nvPicPr>
          <p:cNvPr id="16" name="Imagen 15" descr="Captura de pantalla de un celular&#10;&#10;Descripción generada automáticamente">
            <a:extLst>
              <a:ext uri="{FF2B5EF4-FFF2-40B4-BE49-F238E27FC236}">
                <a16:creationId xmlns:a16="http://schemas.microsoft.com/office/drawing/2014/main" xmlns="" id="{24952B4D-9718-4242-AC84-416470972E5E}"/>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7340464" y="2218267"/>
            <a:ext cx="1831744" cy="3443679"/>
          </a:xfrm>
          <a:prstGeom prst="rect">
            <a:avLst/>
          </a:prstGeom>
        </p:spPr>
      </p:pic>
      <p:pic>
        <p:nvPicPr>
          <p:cNvPr id="17" name="Imagen 16" descr="Imagen que contiene dibujo&#10;&#10;Descripción generada automáticamente">
            <a:extLst>
              <a:ext uri="{FF2B5EF4-FFF2-40B4-BE49-F238E27FC236}">
                <a16:creationId xmlns:a16="http://schemas.microsoft.com/office/drawing/2014/main" xmlns="" id="{50C57917-6EA8-4B64-9579-487AB5855BE7}"/>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910736" y="1393641"/>
            <a:ext cx="691200" cy="691200"/>
          </a:xfrm>
          <a:prstGeom prst="rect">
            <a:avLst/>
          </a:prstGeom>
        </p:spPr>
      </p:pic>
      <p:pic>
        <p:nvPicPr>
          <p:cNvPr id="19" name="Imagen 18" descr="Una captura de pantalla de un celular&#10;&#10;Descripción generada automáticamente">
            <a:extLst>
              <a:ext uri="{FF2B5EF4-FFF2-40B4-BE49-F238E27FC236}">
                <a16:creationId xmlns:a16="http://schemas.microsoft.com/office/drawing/2014/main" xmlns="" id="{24A37B76-E22E-45A9-902F-C9235CCA5804}"/>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9516609" y="2218267"/>
            <a:ext cx="2168421" cy="3337200"/>
          </a:xfrm>
          <a:prstGeom prst="rect">
            <a:avLst/>
          </a:prstGeom>
        </p:spPr>
      </p:pic>
      <p:pic>
        <p:nvPicPr>
          <p:cNvPr id="20" name="Gráfico 19">
            <a:extLst>
              <a:ext uri="{FF2B5EF4-FFF2-40B4-BE49-F238E27FC236}">
                <a16:creationId xmlns:a16="http://schemas.microsoft.com/office/drawing/2014/main" xmlns="" id="{F205ED80-95BB-4CF1-A827-2F747A7D3E1E}"/>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xmlns="" r:embed="rId6"/>
              </a:ext>
            </a:extLst>
          </a:blip>
          <a:stretch>
            <a:fillRect/>
          </a:stretch>
        </p:blipFill>
        <p:spPr>
          <a:xfrm>
            <a:off x="10255915" y="1393641"/>
            <a:ext cx="689808" cy="689808"/>
          </a:xfrm>
          <a:prstGeom prst="rect">
            <a:avLst/>
          </a:prstGeom>
        </p:spPr>
      </p:pic>
    </p:spTree>
    <p:extLst>
      <p:ext uri="{BB962C8B-B14F-4D97-AF65-F5344CB8AC3E}">
        <p14:creationId xmlns:p14="http://schemas.microsoft.com/office/powerpoint/2010/main" val="39020911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texto 6">
            <a:extLst>
              <a:ext uri="{FF2B5EF4-FFF2-40B4-BE49-F238E27FC236}">
                <a16:creationId xmlns:a16="http://schemas.microsoft.com/office/drawing/2014/main" xmlns="" id="{1A144AE1-3451-4E58-B644-6B279B5EBDC3}"/>
              </a:ext>
            </a:extLst>
          </p:cNvPr>
          <p:cNvSpPr>
            <a:spLocks noGrp="1"/>
          </p:cNvSpPr>
          <p:nvPr>
            <p:ph type="body" sz="quarter" idx="15"/>
          </p:nvPr>
        </p:nvSpPr>
        <p:spPr/>
        <p:txBody>
          <a:bodyPr>
            <a:normAutofit/>
          </a:bodyPr>
          <a:lstStyle/>
          <a:p>
            <a:r>
              <a:rPr lang="es-ES" sz="1800" dirty="0"/>
              <a:t>Actividad 2</a:t>
            </a:r>
          </a:p>
        </p:txBody>
      </p:sp>
      <p:sp>
        <p:nvSpPr>
          <p:cNvPr id="6" name="Marcador de texto 5">
            <a:extLst>
              <a:ext uri="{FF2B5EF4-FFF2-40B4-BE49-F238E27FC236}">
                <a16:creationId xmlns:a16="http://schemas.microsoft.com/office/drawing/2014/main" xmlns="" id="{D4E1781C-9129-4465-8689-093B9AB46926}"/>
              </a:ext>
            </a:extLst>
          </p:cNvPr>
          <p:cNvSpPr>
            <a:spLocks noGrp="1"/>
          </p:cNvSpPr>
          <p:nvPr>
            <p:ph type="body" sz="quarter" idx="13"/>
          </p:nvPr>
        </p:nvSpPr>
        <p:spPr>
          <a:xfrm>
            <a:off x="346075" y="437298"/>
            <a:ext cx="6819223" cy="522794"/>
          </a:xfrm>
        </p:spPr>
        <p:txBody>
          <a:bodyPr>
            <a:normAutofit/>
          </a:bodyPr>
          <a:lstStyle/>
          <a:p>
            <a:r>
              <a:rPr lang="es-ES" sz="2000" dirty="0"/>
              <a:t>2.2 ACTUALIZACIONES AUTOMÁTICAS</a:t>
            </a:r>
          </a:p>
        </p:txBody>
      </p:sp>
      <p:sp>
        <p:nvSpPr>
          <p:cNvPr id="8" name="Marcador de texto 7">
            <a:extLst>
              <a:ext uri="{FF2B5EF4-FFF2-40B4-BE49-F238E27FC236}">
                <a16:creationId xmlns:a16="http://schemas.microsoft.com/office/drawing/2014/main" xmlns="" id="{E485E05B-7CD0-4B15-A4D5-FFF9D445307B}"/>
              </a:ext>
            </a:extLst>
          </p:cNvPr>
          <p:cNvSpPr>
            <a:spLocks noGrp="1"/>
          </p:cNvSpPr>
          <p:nvPr>
            <p:ph type="body" sz="quarter" idx="16"/>
          </p:nvPr>
        </p:nvSpPr>
        <p:spPr>
          <a:xfrm>
            <a:off x="5016843" y="2266262"/>
            <a:ext cx="6895758" cy="2427658"/>
          </a:xfrm>
        </p:spPr>
        <p:txBody>
          <a:bodyPr>
            <a:normAutofit/>
          </a:bodyPr>
          <a:lstStyle/>
          <a:p>
            <a:r>
              <a:rPr lang="es-ES" dirty="0"/>
              <a:t>Un dispositivo actualizado está mejor preparado para defender nuestros datos de los ciberataques. Aunque pensemos que funciona perfectamente, nunca está de más asegurarnos de disponer de la última versión disponible, comprobándolo desde la configuración del dispositivo.</a:t>
            </a:r>
          </a:p>
        </p:txBody>
      </p:sp>
      <p:sp>
        <p:nvSpPr>
          <p:cNvPr id="9" name="Diagrama de flujo: terminador 8">
            <a:extLst>
              <a:ext uri="{FF2B5EF4-FFF2-40B4-BE49-F238E27FC236}">
                <a16:creationId xmlns:a16="http://schemas.microsoft.com/office/drawing/2014/main" xmlns="" id="{AFE8D871-E741-478C-BD36-BEB9A65405EF}"/>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10" name="Gráfico 9">
            <a:extLst>
              <a:ext uri="{FF2B5EF4-FFF2-40B4-BE49-F238E27FC236}">
                <a16:creationId xmlns:a16="http://schemas.microsoft.com/office/drawing/2014/main" xmlns="" id="{5BF9FAC9-A8A8-4477-80E8-B95212D3A173}"/>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xmlns="" r:embed="rId4"/>
              </a:ext>
            </a:extLst>
          </a:blip>
          <a:stretch>
            <a:fillRect/>
          </a:stretch>
        </p:blipFill>
        <p:spPr>
          <a:xfrm>
            <a:off x="161370" y="6010083"/>
            <a:ext cx="691200" cy="691200"/>
          </a:xfrm>
          <a:prstGeom prst="rect">
            <a:avLst/>
          </a:prstGeom>
        </p:spPr>
      </p:pic>
      <p:pic>
        <p:nvPicPr>
          <p:cNvPr id="11" name="Gráfico 10">
            <a:extLst>
              <a:ext uri="{FF2B5EF4-FFF2-40B4-BE49-F238E27FC236}">
                <a16:creationId xmlns:a16="http://schemas.microsoft.com/office/drawing/2014/main" xmlns="" id="{DAA41D1C-FA39-4293-A66C-BB2B81BBA53E}"/>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xmlns="" r:embed="rId6"/>
              </a:ext>
            </a:extLst>
          </a:blip>
          <a:stretch>
            <a:fillRect/>
          </a:stretch>
        </p:blipFill>
        <p:spPr>
          <a:xfrm>
            <a:off x="932780" y="6010083"/>
            <a:ext cx="689808" cy="689808"/>
          </a:xfrm>
          <a:prstGeom prst="rect">
            <a:avLst/>
          </a:prstGeom>
        </p:spPr>
      </p:pic>
      <p:pic>
        <p:nvPicPr>
          <p:cNvPr id="12" name="Gráfico 11">
            <a:extLst>
              <a:ext uri="{FF2B5EF4-FFF2-40B4-BE49-F238E27FC236}">
                <a16:creationId xmlns:a16="http://schemas.microsoft.com/office/drawing/2014/main" xmlns="" id="{6A1A4CA1-E378-4AF7-A75D-465D3ECE4084}"/>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xmlns="" r:embed="rId8"/>
              </a:ext>
            </a:extLst>
          </a:blip>
          <a:stretch>
            <a:fillRect/>
          </a:stretch>
        </p:blipFill>
        <p:spPr>
          <a:xfrm>
            <a:off x="3318564" y="2112316"/>
            <a:ext cx="1360800" cy="1360800"/>
          </a:xfrm>
          <a:prstGeom prst="rect">
            <a:avLst/>
          </a:prstGeom>
        </p:spPr>
      </p:pic>
      <p:pic>
        <p:nvPicPr>
          <p:cNvPr id="13" name="Gráfico 12">
            <a:extLst>
              <a:ext uri="{FF2B5EF4-FFF2-40B4-BE49-F238E27FC236}">
                <a16:creationId xmlns:a16="http://schemas.microsoft.com/office/drawing/2014/main" xmlns="" id="{ADF7FBE7-724E-46FD-8DFC-ADC6BD2CB34A}"/>
              </a:ext>
            </a:extLst>
          </p:cNvPr>
          <p:cNvPicPr>
            <a:picLocks noChangeAspect="1"/>
          </p:cNvPicPr>
          <p:nvPr/>
        </p:nvPicPr>
        <p:blipFill>
          <a:blip r:embed="rId9" cstate="screen">
            <a:extLst>
              <a:ext uri="{28A0092B-C50C-407E-A947-70E740481C1C}">
                <a14:useLocalDpi xmlns:a14="http://schemas.microsoft.com/office/drawing/2010/main"/>
              </a:ext>
              <a:ext uri="{96DAC541-7B7A-43D3-8B79-37D633B846F1}">
                <asvg:svgBlip xmlns:asvg="http://schemas.microsoft.com/office/drawing/2016/SVG/main" xmlns="" r:embed="rId10"/>
              </a:ext>
            </a:extLst>
          </a:blip>
          <a:stretch>
            <a:fillRect/>
          </a:stretch>
        </p:blipFill>
        <p:spPr>
          <a:xfrm>
            <a:off x="0" y="2351199"/>
            <a:ext cx="3610379" cy="3564093"/>
          </a:xfrm>
          <a:prstGeom prst="rect">
            <a:avLst/>
          </a:prstGeom>
        </p:spPr>
      </p:pic>
      <p:pic>
        <p:nvPicPr>
          <p:cNvPr id="16" name="Gráfico 15">
            <a:extLst>
              <a:ext uri="{FF2B5EF4-FFF2-40B4-BE49-F238E27FC236}">
                <a16:creationId xmlns:a16="http://schemas.microsoft.com/office/drawing/2014/main" xmlns="" id="{B2E261AC-3C22-4BE3-A874-1AAACFE6D5FC}"/>
              </a:ext>
            </a:extLst>
          </p:cNvPr>
          <p:cNvPicPr>
            <a:picLocks noChangeAspect="1"/>
          </p:cNvPicPr>
          <p:nvPr/>
        </p:nvPicPr>
        <p:blipFill>
          <a:blip r:embed="rId11" cstate="screen">
            <a:extLst>
              <a:ext uri="{28A0092B-C50C-407E-A947-70E740481C1C}">
                <a14:useLocalDpi xmlns:a14="http://schemas.microsoft.com/office/drawing/2010/main"/>
              </a:ext>
              <a:ext uri="{96DAC541-7B7A-43D3-8B79-37D633B846F1}">
                <asvg:svgBlip xmlns:asvg="http://schemas.microsoft.com/office/drawing/2016/SVG/main" xmlns="" r:embed="rId12"/>
              </a:ext>
            </a:extLst>
          </a:blip>
          <a:stretch>
            <a:fillRect/>
          </a:stretch>
        </p:blipFill>
        <p:spPr>
          <a:xfrm>
            <a:off x="3610379" y="3806497"/>
            <a:ext cx="2084202" cy="2492705"/>
          </a:xfrm>
          <a:prstGeom prst="rect">
            <a:avLst/>
          </a:prstGeom>
        </p:spPr>
      </p:pic>
      <p:sp>
        <p:nvSpPr>
          <p:cNvPr id="14" name="Diagrama de flujo: terminador 13">
            <a:extLst>
              <a:ext uri="{FF2B5EF4-FFF2-40B4-BE49-F238E27FC236}">
                <a16:creationId xmlns:a16="http://schemas.microsoft.com/office/drawing/2014/main" xmlns="" id="{EDFA13DB-11A3-47DC-8495-CD5DBA0160A3}"/>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15" name="Gráfico 14">
            <a:extLst>
              <a:ext uri="{FF2B5EF4-FFF2-40B4-BE49-F238E27FC236}">
                <a16:creationId xmlns:a16="http://schemas.microsoft.com/office/drawing/2014/main" xmlns="" id="{3355B911-2EF1-4C3D-A63A-7056450D8B53}"/>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xmlns="" r:embed="rId6"/>
              </a:ext>
            </a:extLst>
          </a:blip>
          <a:stretch>
            <a:fillRect/>
          </a:stretch>
        </p:blipFill>
        <p:spPr>
          <a:xfrm>
            <a:off x="932780" y="6010083"/>
            <a:ext cx="689808" cy="689808"/>
          </a:xfrm>
          <a:prstGeom prst="rect">
            <a:avLst/>
          </a:prstGeom>
        </p:spPr>
      </p:pic>
      <p:pic>
        <p:nvPicPr>
          <p:cNvPr id="17" name="Imagen 16" descr="Imagen que contiene dibujo&#10;&#10;Descripción generada automáticamente">
            <a:extLst>
              <a:ext uri="{FF2B5EF4-FFF2-40B4-BE49-F238E27FC236}">
                <a16:creationId xmlns:a16="http://schemas.microsoft.com/office/drawing/2014/main" xmlns="" id="{82B4C977-6A26-478B-A7FB-4957B396F38A}"/>
              </a:ext>
            </a:extLst>
          </p:cNvPr>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161370" y="6008987"/>
            <a:ext cx="691200" cy="691200"/>
          </a:xfrm>
          <a:prstGeom prst="rect">
            <a:avLst/>
          </a:prstGeom>
        </p:spPr>
      </p:pic>
    </p:spTree>
    <p:extLst>
      <p:ext uri="{BB962C8B-B14F-4D97-AF65-F5344CB8AC3E}">
        <p14:creationId xmlns:p14="http://schemas.microsoft.com/office/powerpoint/2010/main" val="917397402"/>
      </p:ext>
    </p:extLst>
  </p:cSld>
  <p:clrMapOvr>
    <a:masterClrMapping/>
  </p:clrMapOvr>
</p:sld>
</file>

<file path=ppt/theme/theme1.xml><?xml version="1.0" encoding="utf-8"?>
<a:theme xmlns:a="http://schemas.openxmlformats.org/drawingml/2006/main" name="Tema de Office">
  <a:themeElements>
    <a:clrScheme name="Personalizados 1">
      <a:dk1>
        <a:srgbClr val="000000"/>
      </a:dk1>
      <a:lt1>
        <a:srgbClr val="FFFFFF"/>
      </a:lt1>
      <a:dk2>
        <a:srgbClr val="CD2C37"/>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6263</TotalTime>
  <Words>6914</Words>
  <Application>Microsoft Office PowerPoint</Application>
  <PresentationFormat>Panorámica</PresentationFormat>
  <Paragraphs>533</Paragraphs>
  <Slides>50</Slides>
  <Notes>48</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50</vt:i4>
      </vt:variant>
    </vt:vector>
  </HeadingPairs>
  <TitlesOfParts>
    <vt:vector size="57" baseType="lpstr">
      <vt:lpstr>Arial</vt:lpstr>
      <vt:lpstr>Calibri</vt:lpstr>
      <vt:lpstr>Calibri Light</vt:lpstr>
      <vt:lpstr>MS Mincho</vt:lpstr>
      <vt:lpstr>Verdana</vt:lpstr>
      <vt:lpstr>Wingdings</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Microsoft Office User</dc:creator>
  <cp:lastModifiedBy>Raquel Loma Ramos</cp:lastModifiedBy>
  <cp:revision>150</cp:revision>
  <cp:lastPrinted>2020-06-15T16:00:48Z</cp:lastPrinted>
  <dcterms:created xsi:type="dcterms:W3CDTF">2020-04-23T14:47:50Z</dcterms:created>
  <dcterms:modified xsi:type="dcterms:W3CDTF">2021-08-04T12:34:19Z</dcterms:modified>
</cp:coreProperties>
</file>